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" ContentType="image/tif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1"/>
  </p:notesMasterIdLst>
  <p:sldIdLst>
    <p:sldId id="344" r:id="rId2"/>
    <p:sldId id="463" r:id="rId3"/>
    <p:sldId id="470" r:id="rId4"/>
    <p:sldId id="471" r:id="rId5"/>
    <p:sldId id="472" r:id="rId6"/>
    <p:sldId id="474" r:id="rId7"/>
    <p:sldId id="468" r:id="rId8"/>
    <p:sldId id="476" r:id="rId9"/>
    <p:sldId id="495" r:id="rId10"/>
    <p:sldId id="496" r:id="rId11"/>
    <p:sldId id="488" r:id="rId12"/>
    <p:sldId id="498" r:id="rId13"/>
    <p:sldId id="489" r:id="rId14"/>
    <p:sldId id="490" r:id="rId15"/>
    <p:sldId id="491" r:id="rId16"/>
    <p:sldId id="492" r:id="rId17"/>
    <p:sldId id="493" r:id="rId18"/>
    <p:sldId id="494" r:id="rId19"/>
    <p:sldId id="483" r:id="rId20"/>
    <p:sldId id="487" r:id="rId21"/>
    <p:sldId id="497" r:id="rId22"/>
    <p:sldId id="486" r:id="rId23"/>
    <p:sldId id="484" r:id="rId24"/>
    <p:sldId id="485" r:id="rId25"/>
    <p:sldId id="477" r:id="rId26"/>
    <p:sldId id="478" r:id="rId27"/>
    <p:sldId id="479" r:id="rId28"/>
    <p:sldId id="480" r:id="rId29"/>
    <p:sldId id="481" r:id="rId30"/>
    <p:sldId id="482" r:id="rId31"/>
    <p:sldId id="502" r:id="rId32"/>
    <p:sldId id="499" r:id="rId33"/>
    <p:sldId id="506" r:id="rId34"/>
    <p:sldId id="507" r:id="rId35"/>
    <p:sldId id="501" r:id="rId36"/>
    <p:sldId id="503" r:id="rId37"/>
    <p:sldId id="504" r:id="rId38"/>
    <p:sldId id="505" r:id="rId39"/>
    <p:sldId id="283" r:id="rId4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20078CDF-2FEA-4058-856D-6598BF1CC413}">
          <p14:sldIdLst>
            <p14:sldId id="344"/>
            <p14:sldId id="463"/>
            <p14:sldId id="470"/>
            <p14:sldId id="471"/>
            <p14:sldId id="472"/>
            <p14:sldId id="474"/>
            <p14:sldId id="468"/>
            <p14:sldId id="476"/>
            <p14:sldId id="495"/>
            <p14:sldId id="496"/>
            <p14:sldId id="488"/>
            <p14:sldId id="498"/>
            <p14:sldId id="489"/>
            <p14:sldId id="490"/>
            <p14:sldId id="491"/>
            <p14:sldId id="492"/>
            <p14:sldId id="493"/>
            <p14:sldId id="494"/>
            <p14:sldId id="483"/>
            <p14:sldId id="487"/>
            <p14:sldId id="497"/>
            <p14:sldId id="486"/>
            <p14:sldId id="484"/>
            <p14:sldId id="485"/>
            <p14:sldId id="477"/>
            <p14:sldId id="478"/>
            <p14:sldId id="479"/>
            <p14:sldId id="480"/>
            <p14:sldId id="481"/>
            <p14:sldId id="482"/>
            <p14:sldId id="502"/>
            <p14:sldId id="499"/>
            <p14:sldId id="506"/>
            <p14:sldId id="507"/>
            <p14:sldId id="501"/>
            <p14:sldId id="503"/>
            <p14:sldId id="504"/>
            <p14:sldId id="505"/>
          </p14:sldIdLst>
        </p14:section>
        <p14:section name="Untitled Section" id="{F54E667D-FD10-44B9-94B5-B76204E64461}">
          <p14:sldIdLst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6" autoAdjust="0"/>
    <p:restoredTop sz="94660"/>
  </p:normalViewPr>
  <p:slideViewPr>
    <p:cSldViewPr>
      <p:cViewPr varScale="1">
        <p:scale>
          <a:sx n="70" d="100"/>
          <a:sy n="70" d="100"/>
        </p:scale>
        <p:origin x="1260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24T07:02:11.9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9551 4662 299 0,'0'0'6'15,"0"0"3"-15,0 0 3 16,0 0-1-16,0 0 1 16,0 0 2-16,0 0 2 15,0 0 0-15,0 0-6 16,0 0-2-16,0 0 0 15,0 0-1-15,0 9 0 16,0-9-1-16,5 18-1 0,0-7 1 16,2-2-1-16,3 2 1 15,8-5 0-15,2-3-1 16,14-3 2-16,2-15-1 0,13-5 1 16,11-12-1-16,11-7 1 15,7-6-3-15,4-2-4 0,2-3 0 16,-4 3 0-16,-3 5 0 15,-7 5 0-15,-13 10 0 16,-13 4 0-16,-9 9 0 16,-10 1 0-16,-5 10 0 0,-8-2 0 15,-1 2 0-15,-11 3 0 16,7-1 0-16,-7 1 0 16,0 0 0-16,0 0 0 15,0 0 0-15,0 0 0 16,0 0 0-16,0 0 0 15,0 0 0-15,0 0 0 0,0 0 0 16,0 0 0-16,0 0 0 16,-6 1 0-16,6-1-84 15,0 0-6-15</inkml:trace>
  <inkml:trace contextRef="#ctx0" brushRef="#br0" timeOffset="9257.1928">13710 5833 326 0,'0'0'5'15,"0"0"4"-15,0 0 2 16,0 0 3-16,0 0-1 0,0 0 3 16,0 0-1-16,0 0-1 15,0 0-3-15,0 0-4 16,4 9-2-16,-4-9 0 16,3 14-1-16,-3-1-1 0,3 1 1 15,0 1-1-15,-2 4 0 16,3 1 0-16,-2 1-1 15,2-1 0-15,4-6 1 16,5-4 1-16,2-5 1 0,12-5 3 16,5-5 0-16,10-12 0 15,13-10-8-15,16-11 0 16,10-6 0-16,16-11 0 16,4-1 0-16,9-7 0 15,1 4 0-15,7 2 0 0,-8 2 0 16,-7 8 0-16,-10 8 0 15,-16 9 0-15,-12 3 0 16,-14 9 0-16,-13 4 0 0,-10 7 0 16,-14 1 0-16,-14 6 0 15,12-2 0-15,-12 2 0 16,0 0 0-16,0 0 0 16,0 0 0-16,0 0 0 0,0 0 0 15,0 0 0-15,-5 5 0 16,5-5 0-16,0 0 0 15,-7 10 0-15,7-10 0 16,0 0 0-16,-7 10 0 16,7-10 0-16,0 0-6 15,0 0-83-15,-2 9-2 16</inkml:trace>
  <inkml:trace contextRef="#ctx0" brushRef="#br0" timeOffset="12498.6035">7589 7149 222 0,'0'0'6'0,"0"0"1"0,-7-5 2 16,7 5 2-16,0 0 1 15,0 0 1-15,-12-2 2 16,12 2 0-16,0 0-3 0,0 0-2 15,0 0-1-15,0 0-1 16,-11 7-1-16,11-7-2 16,0 0-1-16,-2 10 0 15,2-10-1-15,0 0 1 0,2 10 4 16,9-10 1-16,12-6 2 16,3-8 2-16,17-13 1 15,12-9 2-15,17-12-1 16,10-9 0-16,17-8-3 15,2-5-2-15,5 4-2 0,-1 1-4 16,-6 14-4-16,-15 6 0 16,-15 10 0-16,-17 12 0 15,-11 7 0-15,-20 5 0 0,-5 6 0 16,-16 5 0-16,0 0 0 16,0 0 0-16,0 0 0 15,0 0 0-15,0 0 0 16,0 0 0-16,0 0 0 15,0 0 0-15,0 5 0 0,0-5 0 16,0 0 0-16,-10 18 0 16,10-18 0-16,0 0-66 15,-6 9-22-15</inkml:trace>
  <inkml:trace contextRef="#ctx0" brushRef="#br0" timeOffset="24340.3543">1957 7585 64 0,'0'0'0'15,"0"0"-2"-15,0 0 1 16,0 0 1-16,0 0 1 15,0 0 0-15,7-6 3 0,6 5-1 16,6-2 4-16,-1 0 1 16,7-2 2-16,-1 3 1 15,6 0-1-15,0-3 0 0,0 3-2 16,0-4-1-16,2 4-1 16,1-1-2-16,2 3 0 15,-1 0-2-15,-1 0 0 16,4 0 0-16,0 0-1 0,6 3 1 15,0-3 1-15,3 5 0 16,3-2 1-16,-1-1 0 16,7 3-1-16,-6-3 1 15,3 3-1-15,-2-3 2 16,0 4-2-16,2-5 2 16,-4-1-1-16,8 0 2 0,1 0-1 15,3 0 0-15,0 0 1 16,1 0-3-16,2 0 0 15,-3 0-1-15,4 0 1 0,-2 0-3 16,-7 0 1-16,7 0 0 16,3 3 0-16,-3 0 0 15,1-1 0-15,-1 1-1 0,2-1 1 16,-4 1 0-16,5-3 0 16,-8 2 2-16,-2 3-3 15,5-2 1-15,-9-1-1 16,3 4 1-16,4-2-1 15,2 2 0-15,-3-4 1 0,0 1-1 16,3-2 0-16,-4 2 1 16,4-3-1-16,0 3 0 15,-8-3 1-15,8 0-1 16,-3 0 0-16,3 0 0 16,-3 2 0-16,1 1 0 0,-3-3 0 15,-4 3-1-15,1-1 1 16,-1 0 0-16,-7 0 1 15,6 1-1-15,-11-3 1 0,9 0-1 16,4 0 1-16,-7 0 0 16,6 0-1-16,-5-3 1 15,4 1-1-15,-6 0 1 0,3 0-1 16,-7 2 0-16,2 0 0 16,1 0 0-16,-6 0 0 15,0 0 0-15,-2 2 0 16,-1-2 0-16,-1 0 0 15,2 0 1-15,2 0-1 0,-2 0 0 16,4 0 0-16,-5 0 2 16,7 0-2-16,-6 0 0 15,7 0 0-15,-10 0 0 0,-2 2 0 16,1-2 1-16,-1 0-1 16,4 0 0-1,-5 0 1-15,1-2-1 0,0 0 0 16,0-1 0-16,-3 0 0 15,6 1 0-15,-6-1 1 16,4-1-1-16,6 1 0 0,-5 3 0 16,3-2 0-16,-3-1 1 15,5 0 0-15,-7 3 0 0,7-2 0 16,-10 0 0-16,1-1 0 16,2 0 0-16,-8-2 0 15,6 2 0-15,-9 1-1 16,4 2 1-16,-8-2 1 15,0 2 0-15,-3 0 0 0,-2-3 0 16,-10 3 2-16,12 0 1 16,-12 0-2-16,0 0 1 15,0 0-1-15,0 0 0 16,0 0-1-16,0 0 0 16,0 0 0-16,0 0-1 0,0 0 1 15,0 0-1-15,0 0 0 16,0 0 0-16,0 0-4 15,0 0-19-15,16 3-41 0,-16-3-3 16</inkml:trace>
  <inkml:trace contextRef="#ctx0" brushRef="#br0" timeOffset="30346.4073">2095 7746 6 0,'11'3'19'16,"3"-3"2"-16,7 3 3 15,4-3 0-15,14 0-1 16,4-6 0-16,16-1-6 0,4 1-5 15,13-3-7-15,11 0 1 16,8 0-2-16,2-3 0 16,8 1 0-16,-1 5-2 15,8-9 0-15,5 2 0 0,-7-1 1 16,-2-1 0-16,-5 2-2 16,-5 1 0-16,-8 2 0 15,-3 4 1-15,-15 2-1 16,-7 4 0-16,-10 0 0 15,-6 4-4-15,-9 2-16 16,5 4-33-16,-16-6-4 0</inkml:trace>
  <inkml:trace contextRef="#ctx0" brushRef="#br0" timeOffset="31627.6203">2120 7645 89 0,'0'0'7'16,"0"0"4"-16,0 0-1 15,0 0 1-15,0 0-1 16,0 0 0-16,0 0-2 0,0 0 3 15,0 0-4-15,11 0-1 16,6-2 1-16,8-1 0 16,10-2 0-16,5-1 3 15,14 0 0-15,1 0-2 16,12 2-2-16,1 1-1 0,-4 0-2 16,1 3-1-16,-8 0 0 15,-3 0 0-15,-7 0 0 16,-1 0 0-16,-12 0-1 15,-4 0 1-15,-6 0-2 16,-6-2 0-16,-2 2-5 0,-7-3-4 16,-9 3-10-16,15 3-18 15,-15-3-25-15</inkml:trace>
  <inkml:trace contextRef="#ctx0" brushRef="#br0" timeOffset="43141.9157">11124 8889 171 0,'0'0'9'0,"0"0"6"0,0 0 5 16,0 0 5-16,0 0 5 15,0 0 4-15,0 0 2 16,28-6 1-16,17-6-5 16,27-14-7-16,35-8-4 0,81-15-5 15,9-16-8-15,49-19-79 16,28-3-7-16</inkml:trace>
  <inkml:trace contextRef="#ctx0" brushRef="#br0" timeOffset="46780.9285">2129 10023 142 0,'0'0'0'0,"0"0"-5"16,0 0 1-16,0 0-2 16,0 0 0-16,4 3 0 15,6 2 1-15,5 2 2 0,5 0 0 16,7 3 6-16,7 2 1 15,16 3 1-15,6 0 1 16,16 3 1-16,10-9-2 0,10 6-1 16,12-7 1-16,8 4-1 15,10-5-2-15,1 1-1 16,7-1 1-16,2 1 0 16,-3-4-1-16,8 7 0 0,7-5 0 15,0 5 0-15,-2-4 2 16,13 1-1-16,1-4-1 15,3 2 1-15,-1-4-1 16,3 1 2-16,-3-3-2 16,-1 2 0-16,-1-2 0 0,-2 3 0 15,0 2 3-15,-4 2-1 16,-1 3 3-16,-5 2-1 16,0 3 0-16,-2 5 2 15,0-1 0-15,-6-1-2 0,-1-1 0 16,-9-5-2-16,-6-2 0 15,-16-10-1-15,-16 0 2 16,-11-4 3-16,-15-8 4 0,-18 4 2 16,-12-5 2-16,-9 6-2 15,-10-3 0-15,-13 10-10 16,9-4-24-16,-9 4-38 16,-4-3-8-16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24T07:30:07.682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1129 3079 169 0,'0'0'-2'15,"0"0"2"-15,0 0 3 16,10 0 1-16,2-2 3 0,6 2 5 16,12-6 2-16,6 2 4 15,15-4 3-15,16-4-1 16,7-1-1-16,10 0-2 16,8-3-3-16,9 0-1 0,0 4-5 15,9 2-2-15,-4 6-2 16,2-1-1-16,-4 5-1 15,0 0 0-15,3 2 0 16,10 3-1-16,0 5 0 0,5-3 1 16,4-2-1-16,6 0 1 15,10 0 0-15,5-2-2 16,2-1 1-16,5-2 1 16,0 0-1-16,0 3 0 0,0-2-1 15,0 5 1-15,3-1 0 16,-3-1 0-16,2 5-1 15,1-2 1-15,5 0 0 16,-3-1 0-16,5-1 0 0,2-1 0 16,4-1 1-16,1-3-1 15,-2 0 1-15,0 0-2 16,-2-3 1-16,-4-1 0 16,0 1-1-16,-7 1 1 15,-2 2-1-15,0-3 0 0,-5 0 0 16,3 1 1-16,-5-3-1 15,7 0 0-15,0-3 1 16,0 1-1-16,0-1 0 0,-2 1 0 16,2 2 1-16,-2 2-1 15,-1 1 0-15,-2-1 1 16,1 1-1-16,-4 2 1 0,-2 0-1 16,-2-2 1-16,0-1 0 15,-6 1-1-15,-1-1 0 16,1-1 1-16,-1 1-1 15,-6-2 1-15,7 0-1 16,-1-2 1-16,1 2 0 16,-6 0-1-16,4-3 1 0,-2 3 0 15,-6-3-1-15,-1 3 2 16,-9 1-1-16,-6-7 1 16,-6 7 0-16,1-4-1 15,-13 3 1-15,-2 1-1 0,-7-1 1 16,-5 0-2-16,-5 3 1 15,-7 2 0-15,-3-3 1 16,-9 3 1-16,-2 0 0 0,-7 0 1 16,-5 0 0-16,-3 0 1 15,-7-3 1-15,-1 3-1 16,-6 0 1-16,-1 0-1 16,-7-1 1-16,-2 1 0 0,-3 0 1 15,-10 0 0-15,9 0 0 16,-9 0 1-16,0 0-2 15,0 0 1-15,0 0-7 16,0 0 0-16,0 0 0 16,0 0 0-16,0 0 0 15,0-11 0-15,0 11-11 0,0 0-14 16,-2 12-59-16,10 1-3 16</inkml:trace>
  <inkml:trace contextRef="#ctx0" brushRef="#br0" timeOffset="8059.8885">14384 6845 130 0,'0'0'5'16,"0"0"3"-16,0 0 3 0,0 0 1 16,0 0 2-16,0 0 3 15,0 0 2-15,0 0 5 16,0-8-4-16,0 8 1 15,0 0-3-15,0 0-1 16,0 0 0-16,0 0-4 0,0 0-2 16,0 0-3-16,0 0-3 15,0 0-3-15,0 0-1 16,0 0-1-16,0 0-1 0,0 0 1 16,0 0 0-16,15-3 1 15,-3 3 1-15,3 0 1 16,2 3 0-16,7 2 2 15,5-1-1-15,1 2 1 16,4-1-1-16,1-1-1 16,0-1 2-16,7 4-1 0,-2-4 1 15,8 1-1-15,-2 0 0 16,6-2 0-16,6 3-1 16,-1-2 0-16,8 0 1 0,-4-2-4 15,4 2 2-15,0 0-1 16,-4-1 0-16,2 1 1 15,-1-3-1-15,-2 0 0 0,0 0 0 16,2 0 0-16,0-3 1 16,6-2-1-16,-1-2 0 15,0-1-1-15,4 1 1 16,2-1-1-16,-5 0 1 16,-2 1-1-16,1 5 1 0,-5-4-1 15,-3 6 0-15,-4-1 0 16,0-2 0-16,-2 3 0 15,-2 0 0-15,3 0 1 16,-3-3-1-16,4 3 0 0,-3 0 0 16,1 0 1-16,-1 0-1 15,-6 0 0-15,2 0 1 16,-6 0-1-16,3 0 0 16,-5 0 0-16,1 0 0 0,5 0 1 15,-5 0-1-15,5 0 0 16,-2 0 0-16,1 0 0 15,-3 0 0-15,3 0 1 0,-7 0-2 16,-1 0 1-16,-3 0 0 16,1-2 1-16,1-1-1 15,-8 1 0-15,2-3 1 16,6 3 0-16,-4-3-1 16,3 2 1-16,-1 1-1 0,-1-1 1 15,0 1-1-15,3-4 1 16,-2 5 0-16,2-2 0 15,-3 1 1-15,1-4-1 16,-1 4 1-16,4-3-1 0,0 0 1 16,-2-1 0-16,2 0 0 15,-4-2-1-15,1 2 1 16,-1-3-1-16,-4-1 1 16,1 0-1-16,0-2 0 0,-2 5 1 15,1-5-1-15,-1-1 0 16,-3 0 1-16,1 1-1 15,-3-1 0-15,0 1 1 16,-6 0-1-16,0 0 1 0,-1 0-1 16,-4-1 1-16,2 1-1 15,-3-1 0-15,-2-2 1 16,-1 0-1-16,2 1 2 16,-5-1-3-16,2 0 0 15,-3 0 0-15,-1 0 0 0,0 0 0 16,0 2 0-16,-1-1 0 15,-2 2 0-15,0-3 0 16,0 2 0-16,0 0 0 0,0 4 0 16,-2-2 0-16,-4 2 0 15,3-1 0-15,2-2 0 16,-7 2 0-16,1 0 0 0,2 1 0 16,-5-2 0-16,3 2 0 15,-1-2 0-15,0 4 0 16,-2-4 0-16,1-1 0 15,2 3 0-15,-4-1 0 0,1 3 0 16,-2-3 0-16,-1 3 0 16,1-1 0-16,4 3 0 15,-1 0 0-15,-1 0 0 16,-1-1 0-16,-1 2 0 16,3-1 0-16,-5-1 0 15,3 0 0-15,-1 0 0 0,-9-1 0 16,1 2 0-16,-3 0 0 15,4-2 0-15,-6 2 0 16,0 0 0-16,-2 0 0 0,-1-3 0 16,-2 4 0-16,0 1 0 15,0-2 0-15,-4 3 0 16,-2-5 0-16,3-2 0 0,-4 2 0 16,0-3 0-16,-1 6 0 15,1-4 0-15,-1 3 0 16,1-2 0-16,-1 2 0 15,-1 2 0-15,-1 1 0 0,-2-1 0 16,0 3 0-16,-4-2 0 16,5-1 0-16,-4 3 0 15,0-2 0-15,1 0 0 16,-2-3 0-16,5-2 0 16,-6 1 0-16,2-1 0 0,-3 0 0 15,1-2 0-15,-4 1 0 16,8 4 0-16,-2-1 0 15,0 1 0-15,3-2 0 0,-3 1 0 16,2 0 0-16,5 3 0 16,-5 0 0-16,0 2 0 15,-1-3 0-15,-4 1 0 0,5 2 0 16,-1 0 0-16,2 0 0 16,3 0 0-16,1 0 0 15,0 0 0-15,4-3 0 16,-2 3 0-16,0 0 0 15,2-2 0-15,-2 2 0 0,1-3 0 16,-2 1 0-16,0-1 0 16,3 1 0-16,-1 2 0 15,-1 0 0-15,6-2 0 16,3 2 0-16,0 0 0 16,0 0 0-16,-3 0 0 15,3 0 0-15,-1 2 0 0,-2 0 0 16,-2 1 0-16,-2-1 0 15,-5 1 0-15,2-1 0 0,-2-2 0 16,-1 3 0-16,2-3 0 16,0 0 0-16,7 0 0 15,-1 0 0-15,4 0 0 16,3 0 0-16,4 0 0 0,-3 0 0 16,2 0 0-16,-3 0 0 15,0 0 0-15,-4 0 0 16,0 0 0-16,4 2 0 15,-3-2 0-15,1 0 0 16,2 0 0-16,-1 0 0 0,5 0 0 16,1 0 0-16,0 0 0 15,-3 0 0-15,1 0 0 16,-5 0 0-16,-1 0 0 16,-4 3 0-16,0-3 0 15,-3 2 0-15,3 0 0 0,2 1 0 16,-2-1 0-16,2 3 0 15,0 1 0-15,3-5 0 16,-1 7 0-16,3-4 0 0,0 4 0 16,-2 2 0-16,-1-2 0 15,3 3 0-15,-1-2 0 16,3-2 0-16,1 3 0 0,1-5 0 16,7 2 0-16,-2-2 0 15,4 0 0-15,0 2-2 16,2-2 1-16,0 5-1 15,-2 4 1-15,-4 0 0 0,0 1 0 16,-2 5 0-16,0-1 0 16,0 1 1-16,2-1-1 15,1 5 1-15,0-2 0 16,3 0 0-16,-4-2 0 16,7 1-1-16,-3 0 1 0,1-1-1 15,4 2 1-15,-3-2-1 16,5 2 0-16,0-2 0 15,2 2 1-15,1-2-1 0,2 0 1 16,0 2 0-16,5 1 0 16,0-4 0-16,0 4-1 15,2-2 1-15,3 2 0 0,1-3-1 16,-2 2 1-16,1-2 0 16,1-1-1-16,-2 2 1 15,3-4-1-15,1-2 1 16,-2 2 0-16,8-2 0 0,-5 0 1 15,3-2-1-15,7-1 1 16,-5 1 0-16,6-4-1 16,3 4 1-16,-6-4 0 15,6-1 0-15,-2 2-1 16,-3-3 1-16,2-2-1 16,-2 2 1-16,-2-1 0 0,2-1-1 15,-1-3 2-15,3 1-1 16,-5-1 0-16,2-2 0 15,3 3 0-15,-4-3-1 16,-2 0 1-16,-1 0 0 0,-2 0-1 16,-2 0 0-16,-1 3 1 15,-1-3-1-15,-12 0 0 0,12 0 1 16,-12 0 1-16,9 1-2 16,-9-1 0-16,0 0 0 15,0 0 0-15,0 0 0 16,0 0 0-16,0 0 0 0,0 0 0 15,0 0 0-15,0 0 0 16,0 0 0-16,0 0 0 16,0 0 0-16,0 0 0 15,0 0 0-15,0 0 0 16,0 0 0-16,0 0 0 16,0 0 0-16,0 0 0 0,0 0 0 15,0 0-9-15,0 0-12 16,0 0-34-16,0 0-32 15,13-4 0-15</inkml:trace>
  <inkml:trace contextRef="#ctx0" brushRef="#br0" timeOffset="73137.6562">1288 7511 146 0,'0'0'5'15,"0"0"3"-15,0 0 4 16,0-10 3-16,0 10 1 16,0-8 2-16,0 8 2 15,2-10-1-15,-2 10-4 16,0-9-4-16,0 9-3 0,8-18-2 15,7 8-2-15,10-4 0 16,2-3-1-16,18-3 0 16,7-8 1-16,13-1 1 0,9-2 0 15,11-1 0-15,6 3-1 16,4 2 0-16,4 4-1 16,6-2 0-16,2 8 0 15,-3 5-1-15,5-1-1 0,5 4 1 16,-3 1-1-16,0 3 1 15,6-3-1-15,0 4 2 16,-3 1-1-16,6 0 1 16,-3 0 2-16,-8 3-2 0,-1 0 1 15,0 6-1-15,-8 1 1 16,-7 4-3-16,-2 1 1 16,-7 2-1-16,-2 4-1 0,-7-1 1 15,-3 2-1-15,-8 0 0 16,3 3 0-16,-7 3 1 15,-5 0-1-15,-5 1-1 16,-7-1 1-16,-4 5 0 16,-7-1 0-16,-4 1-1 15,-11 1 1-15,-4-5-1 0,-6 4 1 16,-7 1 1-16,0-5 0 16,-7 4 1-16,-9-2 0 15,-4 1 1-15,-13 1 0 0,-7-1 0 16,-6 6 0-16,-8-3-1 15,-14 5 1-15,-5-2-1 16,-2 0 0-16,-8-1 0 0,-4-1-1 16,0-4 1-16,-5 1 0 15,0-5 1-15,0 0-1 16,-2-5-1-16,-3 3 1 16,-3-2 0-16,-5-1 0 0,-2 0-1 15,-1-3 0-15,-5 3 1 16,-3-3-2-16,-2 0 1 15,0-1 0-15,6-2 0 16,-3-4-1-16,6-3 1 16,5-1 0-16,2-6 0 15,4-6 0-15,6-5 0 0,9-4-1 16,-2-6 1-16,-1-4-1 16,7 1 0-16,0-6 0 0,4 1 0 15,3-4 0-15,1 2 0 16,9-5-1-16,-4 2 1 15,12 1-1-15,7-4 1 16,14 5-1-16,6-4 0 0,12-5 0 16,13 1 1-16,11-2-1 15,24-5 1-15,19 1 0 16,22-7-2-16,28 5-11 0,23-5-63 16,41-9-2-1</inkml:trace>
  <inkml:trace contextRef="#ctx0" brushRef="#br0" timeOffset="74518.9724">14068 7357 270 0,'0'0'3'0,"0"0"1"16,0 0-1-16,0-7-1 15,0 7 1-15,7-12 1 16,9-1 2-16,8-5 1 16,16 2-1-16,9-5 1 0,22-1 2 15,10 2 1-15,17 1-1 16,5-1 0-16,12 5-1 16,1 2-2-16,7 4 1 0,5 1-2 15,0 0 1-15,1 4 0 16,3 4-1-16,4 0 1 15,-1 4-2-15,6 9 0 0,-11 4-1 16,-3 6 0-16,-10 4-1 16,-13 5-2-16,-12 5 1 15,-15 1-1-15,-12 1-1 16,-16 1 1-16,-11 0 0 0,-14-1-1 16,-13-1 2-16,-11-1 0 15,-11-3 0-15,-19 5 1 16,-16-1 0-16,-19-3 1 15,-13 2 0-15,-22-1 0 16,-11 2 0-16,-19-1 0 16,-11-5-2-16,-11-3 2 0,-7 0-2 15,-2-8 2-15,-6-3-1 16,6-6 1-16,2-4-1 16,12-8 1-16,8-5-1 0,7-8 1 15,10-8-2-15,15-10 0 16,7-3 0-16,9-5 0 15,9-4 0-15,10-6 0 0,6 5 0 16,13-6 0-16,8 5 1 16,7-1-1-16,11 7 1 15,12 2-2-15,11 2 0 0,4 2 0 16,25-5 0-16,11 1-2 16,20 2 1-16,15-5 1 15,19 3-1-15,24 0 1 16,20 3 0-16,20 3 0 15,16 7 1-15,11 5 0 16,8 5-1-16,8 4 1 0,-11 10 0 16,-4 0-1-16,-19 10 0 15,-21 4-2-15,-20 3-3 16,-25-1-3-16,-21 9-10 16,-26-5-32-16,-24 8-31 0,-17-9-2 15</inkml:trace>
  <inkml:trace contextRef="#ctx0" brushRef="#br0" timeOffset="75900.3283">1596 8857 120 0,'0'0'7'0,"0"0"6"16,-9-12 5-16,9 12 5 16,-16-6 3-16,9 0 2 0,-3 4 1 15,0-3-1-15,10 5-6 16,-17-2-5-16,17 2-8 15,-7 0-6-15,7 0-3 0,0 0-2 16,0 0-1-16,0 0 0 16,12 0 0-16,2 2 2 15,9 3 1-15,7 4 3 16,7 2 0-16,13 1 1 0,0-1-1 16,14 4 0-1,3-3 0-15,7 2-1 0,1-1 1 16,2 2-2-16,1-6 1 15,-1 3-1-15,0 2 1 16,-2-2 0-16,-1 0 1 16,-5 0 2-16,4 3 0 0,-1-3 2 15,1 0 0-15,3-4 0 16,4-2 0-16,3-6 0 16,-1 0-1-16,6-11 0 0,-3 4-2 15,-2-6-1-15,0 1 0 16,-3 0-1-16,-9 2-1 15,-1 1 1-15,-7 1-1 0,-1 1 0 16,-4-4 1-16,0 4 0 16,4-1-1-16,-2-4 0 15,1 0 1-15,3-3 0 16,-5 0-1-16,0 0 0 0,-4 1 0 16,-1 2-1-16,-11-2 1 15,-5 4-1-15,-8 3 2 16,-9 2 0-16,-5 3 2 15,-4-3 1-15,-4 2 0 16,-8 3 1-16,0 0 0 16,10-10 0-16,-10 10 0 0,0 0-1 15,0 0 0-15,5-9-2 16,-5 9-1-16,0 0-2 16,0 0 0-16,0 0 0 0,0 0 0 15,0-10 0-15,0 10 0 16,0 0 0-16,0-10 0 15,0 10 0-15,0 0 0 0,-5-10 0 16,5 10 0-16,0 0 0 16,0 0 0-16,0 0 0 15,0 0 0-15,0 0 0 16,0 0 0-16,0 0 0 0,0 0 0 16,0 0-11-16,7-8-75 15,11-10-2-15</inkml:trace>
  <inkml:trace contextRef="#ctx0" brushRef="#br0" timeOffset="78136.0564">14015 8338 81 0,'0'0'13'0,"0"0"9"0,0 0 6 16,0 0 5-16,-10-7 2 16,10 7 2-16,0 0 0 0,-6-11 0 15,6 11-11-15,0 0-7 16,0-14-4-16,12 4-5 15,8 0-3-15,8-7-1 0,13-3-1 16,10-3 0-16,14-1-1 16,8-3-1-16,12-3 0 15,4 3 0-15,5-1-1 0,1 6 0 16,4 0-1-16,-3 4-1 16,0 4 1-16,4-1 0 15,1 5 1-15,2 4-2 16,3 2 2-16,9-1-1 15,6 3 1-15,6-1 0 0,6 3 1 16,0 0-1 0,4 3 0-16,0 2 0 0,-9 1-1 15,-8 10 0-15,-10-1 0 16,-13 3 0-16,-13 1-1 16,-13 3 0-16,-8 0 0 0,-10 3 1 15,-9 0-1-15,-6 0 0 16,-8 2 1-16,-4 0 0 0,-3 3 0 15,-5-1 0-15,-6 1 1 16,-10 6 1-16,-2 0-2 16,-8 6 1-16,-14-4 0 15,-7 4 1-15,-18-1-1 0,-6 2 0 16,-11-2-1-16,-12 2 0 16,-7-1 1-16,-7-3 0 15,-10 2-1-15,-4-7 0 16,-5 4 0-16,0-4 0 15,-6-2 0-15,1-3-1 0,-3-3 1 16,-3-4-1-16,2-2 1 16,-2-5-1-16,-7-3 0 15,0-4 0-15,-2-6 1 16,-5-2-1-16,2-5 0 16,5-6 1-16,-2-3-1 0,4-6 0 15,12-2 0-15,3-5 1 16,11-3-1-16,7-2 2 0,12-2-1 15,15-4 1-15,10-1 0 16,16-4 0-16,9 1 0 16,13-5 2-16,9 2-4 15,10-1 0-15,14-4 0 0,11 0 0 16,10-2 0-16,17 0 0 16,19 0 0-16,12 0 0 15,16 5 0-15,16 3 0 16,12 5 0-16,18 6 0 15,11 11 0-15,0 6 0 0,4 9 0 16,-7 7 0-16,-5 0 0 16,-12 10 0-16,-19 0 0 15,-22 0 0-15,-21 5 0 16,-16-6 0-16,-20 1 0 16,-13-4 0-16,-12-2 0 0,-15-4 0 15,10 4 0-15,-10-4 0 16,0 0 0-16,0 0 0 15,0 0 0-15,0 0 0 0,0 0 0 16,0 0 0-16,0 0 0 16,0 0 0-16,0 0 0 15,0 0 0-15,0 0-2 0,0 0-16 16,0 0-29-16,2 14-39 16,-4-2 0-16</inkml:trace>
  <inkml:trace contextRef="#ctx0" brushRef="#br0" timeOffset="79568.3355">1608 9819 152 0,'0'0'6'0,"0"0"1"0,0 0 1 16,0 0 0-16,0 0 0 16,0 0 0-16,0 0 2 15,4-9 2-15,-4 9-2 16,24-16 0-16,1-1 0 0,12-3 1 16,12-2 1-16,21-7 0 15,11-7 0-15,19 0-1 16,13-1-2-16,13-6-1 15,12 7-1-15,3-5-2 0,6 9 0 16,4 5 0-16,-4 3-1 16,2 3-2-16,-4 9 0 0,-2 2 0 15,-3 3-1-15,-1-1 1 16,2 4 1-16,-1 1 1 16,-4 0 1-16,4 3 1 15,-4 3 0-15,-4 4-1 16,-10 6 0-16,0 2-1 0,-5 3-1 15,-13 6-1-15,-5 3 0 16,-12 2-2-16,-4 2 1 16,-9 1-1-16,-4-3 0 15,-13 7 1-15,-5-2-1 16,-7 0 0-16,-5 5 0 0,-13 2 1 16,-4 1 0-16,-9 0 0 15,-7 2 0-15,-10 1 1 16,-13 2 0-16,-11-3 1 0,-13 1-1 15,-12-3 0-15,-13 4 0 16,-16 0-1-16,-10-3 0 16,-15 1 1-16,-9-5-1 0,-14 4 0 15,-10-2 0-15,-10-3 0 16,-8-3 0-16,-11-1-1 16,1-7 1-16,-13-4-1 15,-1-6 0-15,-5-4 0 16,-3-6 1-16,-1-5-1 0,-2-2 1 15,0-2-1-15,2-5 1 16,-1-6 1-16,11 1-2 16,10-6 1-16,10 2 0 15,11-5 1-15,15-6-2 16,22-2 1-16,17-9 0 0,26-4-1 16,27-13 0-16,29-9 0 15,31-15 0-15,45-13 0 16,47-15 1-16,55-14-3 0,44-12-24 15,113-12-51-15,22-5 0 16</inkml:trace>
  <inkml:trace contextRef="#ctx0" brushRef="#br0" timeOffset="81430.765">13774 9701 329 0,'0'0'2'0,"-4"-11"0"16,4 11 0-16,-6-14-1 15,5-1 1-15,2-2 1 0,5-3 0 16,14-5 3-16,5 2-1 16,7-6 2-16,13 1 2 15,8-2 0-15,15 1 2 16,10 2-1-16,14-3-1 15,9 3-1-15,16 0 0 0,12 0-1 16,13-1 0-16,12 9-1 16,9 1 0-16,10 3 0 15,1 5-1-15,2 8 0 16,3 2-1-16,0 10-2 0,-6 7 0 16,0 5-1-16,-5 6 0 15,-5 4-1-15,-9 2 1 16,-9 4-1-16,-9 4 0 0,-14 3 0 15,-14 1 0-15,-18 3-1 16,-14 2 1-16,-20 1 0 16,-19 2-1-16,-21 6 1 15,-16-1 0-15,-20 6 0 16,-26 1 1-16,-21-1-1 0,-15 2 1 16,-20-6 0-16,-15 2 1 15,-19-12-1-15,-13 2 1 16,-16-12-1-16,-8 0 0 0,-11-12 0 15,-9-5 0 1,-2-4-1-16,-12-10 1 0,1-4-1 16,-5-6 0-16,-1-3 1 15,9-10 0-15,6-7 0 16,11-7-1-16,12-5 0 0,17-5 0 16,15-2 1-16,24-7 0 15,20 0-1-15,19-3 1 16,24-6 0-16,16 1 1 0,23-3-1 15,16-8 1-15,28 1-1 16,22-3 0-16,22-3 0 16,24 4 0-16,24-2-1 0,24 5 1 15,20 0 0-15,17 8 0 16,16 11 1-16,-1 7-2 16,6 10 0-16,-4 7 0 15,-10 10 0-15,-21 5 0 16,-17 5 0-16,-21 7 0 15,-24 3 0-15,-20 3 0 16,-20-4 0-16,-19-1 0 0,-14-1 0 16,-7-1 0-16,-13-4 0 15,-12-2 0-15,14 5 0 16,-14-5 0-16,0 0 0 0,0 0 0 16,0 0 0-16,0 0 0 15,0 0 0-15,0 0 0 16,0 0 0-16,0 0 0 0,0 0 0 15,0 0 0-15,-8 13 0 16,8-13 0-16,-10 7 0 16,10-7 0-16,-17 12 0 0,17-12 0 15,-16 15 0-15,16-15 0 16,-12 14 0-16,12-14 0 16,-13 12 0-16,13-12 0 15,-7 11 0-15,7-11 0 16,-2 13-29-16,15-3-56 0,-13-10-3 15</inkml:trace>
  <inkml:trace contextRef="#ctx0" brushRef="#br0" timeOffset="82629.757">1817 11534 361 0,'0'0'2'0,"0"0"0"15,0 0-2-15,0 0-2 16,0-11 2-16,3 2-1 0,10-4 1 15,3-6 0-15,12-3-1 16,12-6 1-16,7-4 2 16,13-4 1-16,9-2 1 15,16-2 0-15,11 0 0 0,14-2-1 16,6 1 2-16,9-7-3 16,17 4 0-16,8 1 0 15,4 4 0-15,5 2 0 16,4 7-1-16,7 2 0 15,-2 11 0-15,2 5 0 0,-1 4 0 16,-3 4-1-16,4 4 1 16,-4 0 0-16,-5 7 0 15,-4 8-1-15,-2-3 0 16,-6 5 1-16,-13 5-1 0,-2 4 1 16,-16 1 0-16,-5 2-1 15,-11 4 1-15,-17-1 0 0,-5 5 0 16,-11 0 0-16,-14 3 2 15,-13-1-2-15,-10 7 0 16,-12 3 2-16,-13 0-1 16,-10 3 1-16,-19 3 0 15,-12 2 0-15,-18-2-1 0,-12 0 0 16,-14-2 0-16,-11 1 0 16,-19-4-1-16,-8 0-1 15,-14-5 1-15,-11-1 0 16,-8-4 0-16,-13-1-1 15,-9-2 1-15,-3-2-1 0,-13 0 0 16,-10-1 0 0,-1 1 0-16,-6 0 0 0,-7-1 0 15,-2 1-1-15,2-2 1 16,3-9 0-16,5-4 1 0,11-5 1 16,10-15-1-16,11-8 2 15,17-14-1-15,17-7 1 16,22-9 1-16,19-1 0 0,18-8-2 15,22-3 1-15,24-10-2 16,27-6 1-16,24-9-1 16,38-14 0-16,35-12 0 15,43-11-1-15,43-9-1 0,42-6-4 16,53-14-59-16,68 22-17 16</inkml:trace>
  <inkml:trace contextRef="#ctx0" brushRef="#br0" timeOffset="84348.6913">17340 11096 297 0,'0'0'0'15,"0"0"0"-15,-5-11 2 16,5 11 1-16,-7-17 2 16,7 5 3-16,0-6 1 0,0 1 0 15,0-3 1-15,7 3 1 16,0-3 0-16,5 3 0 16,6-4-1-16,4-1-2 15,5 5 1-15,11-2 0 16,7 2 0-16,9-3 0 0,11 2-1 15,7 3-1-15,8 3-1 16,12 2-1-16,1 2-1 16,11 7 0-16,-3 1-2 15,3 1 0-15,1 9-1 0,-3 5 0 16,-6 5 0-16,-5 4 0 16,-5 4-1-16,-11 1 0 15,-10 3 0-15,-14 3 0 16,-10 3 1-16,-17-2 0 0,-11 5 1 15,-13 5 0-15,-21 0 0 16,-13 3 1-16,-14-2-1 16,-13 0 0-16,-12-3-1 0,-9-3 0 15,-12-7 0-15,-3-4 0 16,0-10 0-16,-4-6-1 16,-2-7 1-16,1-4-1 15,1-3 1-15,1-15-1 0,5-2 0 16,3-8 0-16,12-5 1 15,4-2-1-15,11-3 1 16,13-4-1-16,10-3 1 16,15-1-1-16,6-1 1 15,19-3-1-15,4 0 0 0,19-3-1 16,12 1 0-16,18-1 1 16,11 3 0-16,15 6 0 15,14 3 0-15,17 5 0 0,12 12 1 16,6 9 0-16,8 8-1 15,-1 10 1-15,-7 13-2 16,-6 9-3-16,-19 9-5 16,-11 5-43-16,-19 7-31 0,-21-1-1 15</inkml:trace>
  <inkml:trace contextRef="#ctx0" brushRef="#br0" timeOffset="87718.5955">975 13662 323 0,'0'0'2'16,"0"0"-1"-16,-2-12-1 16,2 2 1-16,5-4-1 0,4-5-1 15,9-3 1-15,14-5 1 16,8-3-1-16,18 0 2 15,15-2 1-15,14-1 0 0,16-1 2 16,13 0 0 0,16-2 1-16,7 0 0 0,15-3 2 15,6-5 1-15,10 5 0 16,5 0-1-16,9 7 0 16,7 2-1-16,2 6 0 15,17 4-1-15,2 6-1 0,6 10-2 16,5 1-1-16,4 3 0 15,4 0 0-15,-2 3 0 16,-3 1-1-16,-15 10 1 0,-7 0-2 16,-17 8 0-16,-13 8 0 15,-25 4 0-15,-15 9-2 16,-22 6 1-16,-17 8 1 16,-21 2-1-16,-10 8 1 0,-21 3 0 15,-18 5 0-15,-15-2 1 16,-15 2 0-16,-22 2 1 15,-11-6 0-15,-21 4-1 0,-16-5 0 16,-20-2 0 0,-11-8-1-16,-22 0 1 0,-10-6-1 15,-16-2-1-15,-16-3 0 16,-7-6 2-16,-12-4-1 16,-6-1 0-16,-7-5-1 0,-9 3 1 15,2-7 0-15,-5-2 0 16,0-3-1-16,5-5 1 15,4-4-1-15,1-8 1 16,7-7 0-16,8-4 0 0,5-12-1 16,5-13 1-16,13-8 0 15,6-13-1-15,19-4 1 16,18-5 1-16,19-4 0 16,25-10-1-16,27-2 1 0,26-7-1 15,26-5 0-15,36-5 0 16,26-6-1-16,30-14 1 15,29-2-1-15,42-7 1 16,28-6-3-16,40 3-11 16,30 10-51-16,79-5-11 0</inkml:trace>
  <inkml:trace contextRef="#ctx0" brushRef="#br0" timeOffset="88861.6455">14397 13305 324 0,'0'0'-2'0,"0"0"-1"16,0 0 3-16,-9-10 3 15,9 10 0-15,-2-12 1 16,2 4 1-16,2-1 2 16,9-3 3-16,3-5 0 0,10 3 1 15,10-4-2-15,5 2 1 16,14-7 0-16,9 4 0 15,15-2 0-15,9 1 0 16,19 6-1-16,5-1-1 16,12 3 0-16,9 5-2 0,7 4-1 15,5 3-2-15,4 7-1 16,-3 8 0-16,3 2-1 16,-6 5 0-16,4 6 0 0,-11 2 0 15,-2 1-1-15,-10 7-1 16,-8 2 0-16,-15 6 0 15,-12 4 0-15,-17 4 0 16,-18 4 0-16,-19 6 1 16,-20 0-1-16,-14 8 1 0,-29 1 1 15,-19-3-1-15,-22 3 0 16,-15-9 1-16,-19 0-1 16,-17-3 0-16,-14-5 1 0,-11-8-1 15,-7-5 1-15,-13-7-1 16,1-8 2-16,-11-7-1 15,1-4 1-15,-6-12-1 0,8-5 1 16,-2-7-1-16,14-13 0 16,6-7 0-16,11-11 0 15,14-6 0-15,16-7 0 16,14-9-1-16,18-2 0 16,16-3 0-16,20-2 0 15,19-9-1-15,23-3-1 0,22-5 1 16,31-8 1-16,32-3 0 15,27-1 0-15,32 2 2 16,29 2-1-16,36 10-2 0,23 9-4 16,26 17-28-16,26 12-48 15,7 14-3-15</inkml:trace>
  <inkml:trace contextRef="#ctx0" brushRef="#br0" timeOffset="119281.9628">8894 5916 143 0,'0'0'5'0,"0"0"3"15,-12-3 0-15,12 3 1 16,-9-3-1-16,9 3 0 16,0 0-15-16,-13 0-37 0,13 0-7 15</inkml:trace>
  <inkml:trace contextRef="#ctx0" brushRef="#br0" timeOffset="120091.0299">9772 5092 274 0,'0'0'8'0,"0"0"2"0,0 0 3 15,-10 0 0-15,10 0 2 16,0 0 1-16,0 0 3 0,0 0 0 15,-2-7-6-15,7-7-1 16,4-8-2-16,12-9 0 16,9-11-1-16,11-12-1 15,17-15-1-15,14-11-1 0,16-9 0 16,11-5-2-16,13 0 0 16,4 0 0-16,1 5 0 15,-3 11-1-15,-4 12 0 16,-13 6 0-16,-10 14-1 0,-13 8 1 15,-14 9-1-15,-10 6-1 16,-11 9 0-16,-11 4 0 16,-8 4-1-16,-8 1 0 15,-12 5 1-15,12-3-1 0,-12 3 0 16,0 0 1-16,0 0 0 16,0 0 0-16,0 0 0 15,0 0-1-15,0 6 0 16,0-6-1-16,-7 9-3 0,7-9-2 15,-10 16-4-15,1-11-7 16,3 9-19-16,1 0-48 16,-5-3-2-16</inkml:trace>
  <inkml:trace contextRef="#ctx0" brushRef="#br0" timeOffset="121205.8376">9896 4751 307 0,'0'0'7'16,"0"0"5"-16,0 0 1 16,0 0 3-16,0 0 1 15,0 0-1-15,0 0 0 16,0 0 0-16,-9 10-6 0,-1 12-4 16,-3 11-3-16,1 4-2 15,-6 6 0-15,-1 8 0 16,-4 2 0-16,-4 3-1 15,4-9 0-15,4-2 0 0,-4-9 0 16,6-6 0-16,2-7-1 16,3-6 0-16,4-5 0 15,8-12 1-15,0 0 0 16,5 0 1-16,12-9 0 0,6-3 0 16,9-6 3-16,5-7 0 15,10 0 1-15,6-2 0 16,4-5 0-16,3 5 0 15,2-3-1-15,2 1 1 16,-2 1-1-16,-7 5-1 16,-2 1 0-16,-9 5-1 0,-8 5 0 15,-11 2 1-15,-4 3-1 16,-11 4 1-16,-10 3 0 16,8-6 0-16,-8 6 0 0,0 0-3 15,0 0 0-15,0 0 0 16,0 0 0-16,-2 6 0 15,2-6 0-15,-11 10-2 0,11-10-19 16,-7 10-64-16,7-10-3 16</inkml:trace>
  <inkml:trace contextRef="#ctx0" brushRef="#br0" timeOffset="122129.2334">9489 4786 211 0,'0'0'4'0,"0"-20"5"16,5 5 6-16,-3 3 3 15,3-6 2-15,1 6-4 0,-5-6 1 16,5 6 0-16,4 12-5 16,-7 7-2-16,4 21-4 15,-3 7-4-15,2 12-2 0,-2 5 2 16,4 13 1-16,-3-2 0 15,-2 5 1-15,0-9-3 16,-2-5 0-16,-1-9 0 16,0-8 1-16,-1-10 0 0,-2-9 2 15,0-3 0-15,3-15-1 16,0 0 0-16,-5-11-1 16,5-18 1-16,1-8-1 0,9-13-1 15,-1-7 0-15,6-5-1 16,-2 8 0-16,-1 2 0 15,-2 9 1-15,0 19-1 16,-10 24 0-16,0 0 1 16,5 33-1-16,-8 8 0 15,-4 11 0-15,2 5-1 0,2 5-8 16,3-3-64-16,13 2-3 16</inkml:trace>
  <inkml:trace contextRef="#ctx0" brushRef="#br0" timeOffset="132056.1331">13046 7454 290 0,'-2'17'2'15,"-3"27"-4"-15,-5 16 4 0,2 39-2 16,3 22 3-16,3 41 0 15,-1 31 1-15,6 42 0 0,8 20-1 16,13 23 2-16,3 14-3 16,16 11-1-16,6 3-4 15,3-1-1-15,13-5-2 16,-1-15 0-16,1-22-2 0,-1-16 0 16,-4-19 0-16,-5-23 0 15,-14-18-3-15,-1-24-9 16,-10-17-11-16,-1-22-16 15,-2-3-8-15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24T07:32:57.102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6859 5457 172 0,'0'0'9'15,"0"0"5"-15,0 0 3 16,0 0 2-16,5-3 0 16,-5 3-3-16,0 0 0 15,10-4 1-15,0 1-9 0,3-2-5 16,6 5-3-16,12-4-1 15,2 1 2-15,10-2 0 16,1 2 2-16,9 0-1 16,4 2 1-16,5-1 1 0,-2-4 0 15,0 3-3-15,7 0 2 16,2 1 0-16,6 2 0 16,-1-3 0-16,6 3 0 15,0 0 0-15,6 0 0 0,1 0 4 16,3 0-5-16,4-1 1 15,1-5-1-15,5 4 1 16,-1-1 1-16,2-1-2 16,2 1-1-16,1 3-1 15,-5-2 2-15,-1-1-1 0,1 3 1 16,-7 0-2-16,2 3 2 16,-2 2 1-16,-2-5-1 15,-5 4 0-15,-1-1-1 0,-2 5 1 16,0-8 0-16,-3 1 0 15,3-1-2-15,-2 0 1 16,3 0 0-16,-5 0-1 16,5 0 1-16,-1 0 0 0,-3 0-1 15,1 0 1-15,0 0 0 16,1 0 0-16,2-1-3 16,-1-2 2-16,4 0-1 15,1-2 0-15,5 3 0 0,4-3 1 16,-8 3-1-1,6-3 0-15,2 5 2 0,-7-3-1 16,3-2 1-16,0 3-1 16,-5 2 0-16,-2-2 0 0,4-1 0 15,-5 1 1-15,4 2-1 16,-4-3 0-16,1 1 0 16,-1 2 0-16,3-3 0 15,-2 0 0-15,-1 3 0 0,6-1 0 16,-6 1 1-16,5-3-1 15,-2 3 0-15,5-3 1 16,-2 3-1-16,-6-5 0 16,6 3 1-16,-5 0-1 0,-4-1 0 15,1 1 0-15,1-4 0 16,-4 3 0-16,-2 1 1 16,3 1-1-16,-4 1 0 15,2-4-1-15,1 2 1 16,-5 2 0-16,-1 0 0 0,-4-3 1 15,2 3-1-15,-7-2 0 16,-2-1 0-16,0 3 0 16,-7-3 0-16,3 3 0 15,-5 0 0-15,0 0 0 0,2 0 0 16,0 0 0-16,4 3 1 16,-1 0-1-16,1-3 0 15,-1 2 1-15,-2 1-1 0,-2-1 0 16,-3-2 0-16,-4 0 0 15,-2 4 0-15,-3-4 1 16,3 0-1-16,-4 0 0 16,8 0 0-16,0 0 0 0,3 0 1 15,1 0-1-15,-2 0 0 16,4 0 0-16,-3 0 1 16,3 0-1-16,-2 0 0 15,-4 1 0-15,1-1 1 0,1 2-1 16,0-2 0-16,2 0 0 15,6 0 1-15,-2 0-1 16,3 0 0-16,2 0 1 16,-2-2-1-16,-1 1 0 15,3 1 0-15,-4-4 0 16,1 4 0-16,3 0 0 0,1 0 0 16,-1 0 0-16,2 0 0 15,-2 0 0-15,0 0 0 0,0 0 0 16,1 0 0-16,-5 0 0 15,1 0 1-15,-2-2-1 16,0 2 1-16,-5 0-1 16,-5 0 0-16,-2 0 0 0,-10 0 0 15,-3 0 0-15,-10 0 0 16,-6 0 0-16,-9 0-1 16,-7 0-2-16,0 0-6 15,0 0-5-15,0 0-24 0,2 7-37 16,-14-2-3-16</inkml:trace>
  <inkml:trace contextRef="#ctx0" brushRef="#br0" timeOffset="1074.1822">7699 5591 4 0,'0'0'0'0,"0"0"0"15,10 0 1-15,-10 0 2 0,18 2 6 16,-5 1 3-16,8-1 3 15,9 5 3-15,5-1 2 16,15-1 6-16,7 2 1 16,20-5-4-16,12 5-1 15,21-4-4-15,7 3-1 0,22-1-2 16,7-2-2-16,18-2-2 16,6 4-2-16,9-2 0 15,7-3 0-15,12 0-2 16,17 0 1-16,-1 0-2 0,-1-3-2 15,17-3 0-15,7-2-1 16,5-2-1-16,4 2 0 16,0-2-1-16,3-3 2 15,4 4-1-15,9-6 2 16,-8 3 0-16,5-1 1 0,-2 1 0 16,-4 1 0-16,-4 2 0 15,5-1 0-15,-3 5-1 16,-1 0-2-16,5 2 1 0,-5 1-2 15,4 2 1-15,5 0-1 16,-1 0 0-16,-9 2 1 16,-1 1-1-16,-6-3-1 15,-7 2 2-15,-3-2-2 0,-14 0 2 16,-14 0 0-16,-10 0 3 16,-10-5-1-16,-20 1 1 15,-14-1 2-15,-21 0 0 16,-17-3 1-16,-18 1 0 15,-17 2-1-15,-22 0 1 16,-13 2-4-16,-15 2 0 0,-12 1-3 16,-3 0-6-16,-12 0-6 15,0 0-33-15,-5 4-34 16,-4-4-2-16</inkml:trace>
  <inkml:trace contextRef="#ctx0" brushRef="#br0" timeOffset="17142.5411">11694 6156 344 0,'0'0'5'15,"0"0"2"-15,0-11 2 16,0 11 4-16,0-17 1 0,-2 7 1 15,2-2 0-15,0-5 2 16,-2-2-4-16,-4 2-2 16,-4-2-3-16,-2-1-3 15,-8 1-1-15,-5-1-2 16,-10 0-1-16,-9 5-1 0,-11 3 0 16,-15 4-1-16,-12 4 0 15,-14 4 1-15,-12 9-1 16,-14 6 1-16,-2 11-1 15,-7 0 0-15,-2 6 1 16,2 8-1-16,4 5 0 0,3 2 0 16,9 7 0-16,14 3 0 15,3 5 0-15,15-2 1 16,5 4-1-16,6 3 1 16,15-5-2-16,7-1 0 15,13 2 0-15,7-1 0 0,12-1 0 16,13-1 0-16,15 0 0 15,26-6 0-15,18 0 2 16,21-4 0-16,21-11 0 0,24-7 1 16,14-7-1-16,10-17 2 15,21-8-1-15,3-12 1 16,6-13-1-16,2-10 1 0,-6-7 0 16,-6-8 0-16,-10-4 1 15,-13-3 0-15,-13-5 1 16,-17-2-1-16,-19-6 0 15,-18-6 0-15,-11-4 0 0,-18-4 0 16,-16 0-1-16,-13-6 0 16,-18 4-1-16,-26 2-1 15,-29 5 0-15,-30 14 0 16,-38 16-1-16,-33 14 1 16,-35 20-1-16,-20 15 0 15,-21 22-1-15,1 18 1 0,14 21-2 16,25 16-7-16,44 18-69 15,43 16-4-15</inkml:trace>
  <inkml:trace contextRef="#ctx0" brushRef="#br0" timeOffset="40502.613">4306 6774 355 0,'0'0'1'0,"0"0"2"0,0 0-1 15,-10-2 0-15,10 2 0 16,0 0 2-16,0 0 0 16,0 0 2-16,20 6 1 0,4-1-2 15,9 0 1-15,12 2 2 16,12 1 0-16,12-4 0 16,15 1 0-16,14 3-2 15,15-3 0-15,13-3-1 16,9 0 0-16,15 1-1 0,10-3-1 15,8 0-1-15,7 2 0 16,1 1-1-16,6-1 1 16,2 4-1-16,2-5 0 15,-1 5 0-15,3-4-1 0,-2 5 1 16,-2-4 0-16,-3 2 0 16,1-5 0-16,-3 2 0 15,0-2 0-15,-7 0 1 0,4-5-1 16,-7 0 0-16,1-2 1 15,-4-1-1-15,-4 1 0 16,-6-3 0-16,-6 1 0 16,-12 1 0-16,-8 0-1 0,-8-1 1 15,-16 6 0-15,-9-1-1 16,-12 4 1-16,-13 0-1 16,-15 0 1-16,-7 4 0 15,-8-1-1-15,-10 5 1 0,-7-4 0 16,-7 1 0-16,-4 3 0 15,-3-6 0-15,-11-2 1 16,12 7 0-16,-12-7 0 16,0 0 0-16,0 0 1 15,0 0 0-15,0 0-1 16,0 0-2-16,0 0 0 0,0 0 0 16,0 0 0-16,0 0 0 15,0 0 0-15,0 10-4 0,0 5-65 16,0-15-18-16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24T07:33:49.276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2384 6889 89 0,'0'0'0'16,"0"0"-1"-16,0 0 2 15,0 0 0-15,0 0 6 0,0 0 7 16,0 0 8-16,0 0 1 16,0 0 2-16,3-7 1 15,-3 7-1-15,0-18-1 0,0 3-2 16,4-5-7-16,1-5-5 16,1-5-3-16,4-4 0 15,-1-3 0-15,7-1-1 0,-4-1-1 16,3 3-1-1,0-2-1-15,5-1 0 0,-9 4 0 16,8-2 0-16,-2 2-1 16,3-1 1-16,0-2-1 15,-1-4 1-15,6-1 1 16,0 1 0-16,3 0-1 16,-1 0 1-16,3 0-1 0,-3 7 1 15,1 0-2-15,-4 8 0 16,1 0-1-16,-2 4 0 15,2 7-1-15,0-4-1 0,1 5 1 16,2 0 0-16,1-2-1 16,3 1 1-16,4 2-1 15,-1 4 1-15,2 2-1 0,-2 3 0 16,-1 5 0-16,-1 3-1 16,-2 4 1-16,-1 3 0 15,3 5 1-15,-3 5 0 0,-5 3 1 16,5 6 0-16,2 5 1 15,-5 7 0-15,6 1-1 16,-2 5 1-16,2 7 0 16,-1 3 0-16,1 2-1 15,2-1 1-15,0 0 0 16,-3 7-1-16,5-5 0 16,-7 4 0-16,4-2 0 0,-4 2 0 15,-4 6 0-15,1-4-1 16,-4 8 0-16,-4 1 1 15,-4 3 0-15,0 3 0 0,-2 3 1 16,-1-2-1-16,-1 2 1 16,1 0 0-16,0-2 1 0,1 0 0 15,-1-1-1 1,-1-1 0-16,0-1 0 0,1 0 1 16,4 0 0-16,-5-2 0 15,5 3-1-15,1-5 0 0,3-2-1 16,3-3 1-16,-4 0-1 15,6-7-1-15,3-5 1 16,-1-4-1-16,3-7 0 16,-3 0 0-16,8-7 0 15,-5-5 1-15,0-8 0 16,2 2-1-16,-5-8 1 16,3-2-1-16,0 1 1 0,0-8 0 15,-3 0-1-15,3-5 1 16,0-4 0-16,0-3 1 15,2-3-1-15,-2-6 0 0,2-8 1 16,0-11-1-16,-2 1 1 16,0-10-1-16,2 0 0 0,-4-3 0 15,2-4 0-15,0-6 0 16,-4-2 1-16,3-5-2 16,-1-2 1-16,0-8 0 15,-4-7-1-15,2-6 0 16,1-4 0-16,-4 0-1 0,1-6 1 15,3 1 0-15,-4 3 0 16,2 5 0-16,-2-1 1 16,-2 4-1-16,1 5 1 15,4 0 0-15,-1-2-1 16,-3 4 0-16,5-5 0 16,3-2 0-16,8 2 0 0,-3-1 0 15,7 5 0-15,5 5 1 16,0 5-1-16,3 5 0 0,-1 10 1 15,-1 5-1-15,4 5 0 16,-3 2 0-16,-1 7 0 16,4 2 0-16,0 6 0 15,0 6 0-15,1 3 0 0,-1 6 0 16,0 5 0-16,0 10 0 16,-2 8-1-16,-3 6 1 15,-2 11 0-15,-3 3 0 16,-1 5 0-16,0 10-1 0,-3 1 1 15,-1 4-1-15,-3 5 1 16,7 5-1-16,-4 4 2 16,0 1 0-16,-1 2-1 15,3-2 1-15,-2 0-1 16,3-6 0-16,-1-5 1 0,2-3-1 16,-7-8-1-16,3-5 0 15,0 1 0-15,-1-8 1 16,3-1-1-16,-6-3 1 15,1-4 0-15,2 0-1 0,3-7 1 16,1-1 0-16,-3-6 0 16,5-5 0-16,-4-2 1 15,1-3-1-15,1-4 1 0,0-3-1 16,-3-5 0-16,-2-5 1 16,0-2 0-16,-1-6-1 15,1-1 1-15,1-9 0 16,-2-1-1-16,1-3 1 0,2-8 0 15,-2-2 0-15,2-2 0 16,-5-4 0-16,4 1-1 16,-6 2 1-16,-1-2 0 15,1 0-1-15,0 0 0 16,0 0 0-16,2-2 0 0,3-1 1 16,4-4-1-16,3 1 0 15,6-1 0-15,2 4 0 16,1 6 0-16,0 7 0 15,1 4 1-15,-3 7-2 0,-1 6 1 16,-6 7 0-16,-2 4 0 16,0 1 0-16,-3 5 0 15,0 3-1-15,-2 0 1 0,0 3-1 16,2 5 1-16,0 1 0 16,3 8 0-16,-1 3 0 15,-1 2 0-15,-1 3 0 0,6 3 0 16,-6 1 0-16,0 3 0 15,0 1 0-15,4 2 0 16,-2-3 0-16,1 3 0 16,5 1 0-16,-3 1 1 15,4-3 0-15,2-1-1 16,2 2 1-16,-1-2-1 0,4-1 0 16,2-3 1-16,-3-1-1 15,2-3 0-15,3-1 0 16,1-7 0-16,-1 1 0 0,0-4 0 15,-2-1 1-15,0-8-1 16,-1 1 0-16,-2-6 0 16,3 0 0-16,-5 0 1 15,2-11-1-15,0-2 1 0,-4-3-1 16,2-5 1-16,-1-1-1 16,1-5 1-16,-3-3 0 15,1-2 0-15,-2 0 0 16,-4 0-1-16,1 2 1 0,-6 3 0 15,0 5-1-15,-4 1-2 16,0 8-5-16,-9 0-22 16,1 5-52-16,-3 8-4 15</inkml:trace>
  <inkml:trace contextRef="#ctx0" brushRef="#br0" timeOffset="1760.0105">2530 7238 332 0,'0'0'0'16,"0"0"0"-16,-1-10 2 0,1 10 0 15,0 0 2-15,17-4 1 16,0 1 2-16,6 3 1 16,7 0 3-16,7 3-1 15,10 1 1-15,3-1-1 16,11 0-1-16,7-3 0 0,2 2-1 15,9-2-1-15,5-2-1 16,4-1 0-16,1 0-1 16,6 2-1-16,-1-2 0 15,0 3-1-15,3 0-1 16,-3 0 0-16,2 0 0 0,-2 0 0 16,3 0 0-16,-5 3 0 15,2-2 0-15,1-1 0 16,-1 0 0-16,3 3 0 0,0-3-1 15,0 0 0-15,5 0 1 16,0 0-1-16,0 0 0 16,0 0-1-16,0-3 1 15,0 2 0-15,1-5-1 0,-2 1 1 16,-2 0-1-16,-2 1 1 16,-3-2-1-16,-3 4 1 15,0-1 0-15,-7 3-1 0,-1 0 0 16,-4 0 0-16,-2 7 0 15,-3-1 1-15,1-2-1 16,-3 2 0-16,1-1 0 16,-4-2 0-16,5-2 1 15,-1-1-1-15,1-1 1 16,1-5-1-16,-1 1 0 0,0 0 1 16,1 3-1-16,0-4 1 15,-5 2-1-15,-1 4 0 16,-3-3 0-16,-3 3 0 0,2-3 0 15,-6 3 0-15,1 0 0 16,-5 0 0-16,0 0 0 16,0 0 0-16,0 0 1 15,-4 3-1-15,4 0 0 0,-2-1 0 16,-2 0 0-16,5 4 0 16,0-4 0-16,-1 3 1 15,2-2-1-15,1-1 0 16,-2 1 1-16,4-3-1 0,-3 0 1 15,6 0-1-15,-3 3 0 16,-4-2 1-16,4 2-1 16,-1 2 0-16,-1 2 1 15,-1-2 0-15,0 3 0 0,-2-1-1 16,0-3 1-16,-1 2 1 16,6-1-2-16,-3-2 0 15,0-2 0-15,3 2 0 16,-3-3 0-16,3 0 0 0,-3 6 0 15,1-4 0-15,-5 0 0 16,5 0 0-16,1 1 0 16,6-3 0-16,-1 0 0 15,4 0 0-15,4-7 0 0,1-1 0 16,1 1 0-16,-1-4 0 16,1 7 0-16,-3-6 0 15,2 5 0-15,-9-3 0 16,1 6 0-16,-3-5 0 0,-2 4 0 15,0-1 0-15,-5 1 0 16,-2 1 0-16,2-1 0 16,0 0 0-16,5 1 0 15,2 0 0-15,0 0 0 16,3-2 0-16,2 2 0 0,5 0 0 16,-5-1 0-16,2 0 0 15,-4 3 0-15,1 0 0 16,-1 0 0-16,-5 0 0 0,0 3 0 15,-2 0 0-15,-4-3 0 16,1 2 0-16,-3 0 0 16,1-2 0-16,-2 4 0 15,2-4 0-15,-1 2 0 0,2-2 0 16,-4 0 0-16,0 0 0 16,-5 0 0-16,-7 0 0 15,-6 0 0-15,-8 0 0 16,-6 0 0-16,-3 0 0 0,-15 0 0 15,7 0 0-15,-7 0 0 16,0 0 0-16,0 0 0 16,-2-22-54-16,-11 12-34 15,-12-6-2-15</inkml:trace>
  <inkml:trace contextRef="#ctx0" brushRef="#br0" timeOffset="4523.6032">2242 7798 301 0,'0'0'2'0,"-7"-8"0"16,7 8 1-16,-14-17 3 15,2 2 2-15,2-4 0 16,-1-5 2-16,-2-5 0 0,6 0-1 15,2-8 2-15,3-5-3 16,2-8-1-16,2-4-2 16,6-5 0-16,1-9-2 15,7-6 1-15,0 0-2 16,1-8 1-16,7 3 1 0,0-3-1 16,3 0 1-16,6 0-1 15,0 3 0-15,4 2 1 16,2 2-2-16,7 4 1 0,-2 4-2 15,4 0 1-15,-2 3 0 16,2 1-2-16,3 2 1 16,1 4 0-16,4 3 0 15,-4 1 0-15,0 7-1 0,3-2 1 16,-3 12-1-16,3 1 1 16,-3 9-1-16,0 7 0 15,3 7 0-15,-5 7 0 16,4 5 1-16,-4 7-1 0,5 10 1 15,2 13 0-15,3 13-1 16,2 8 1-16,5 19 0 16,-3 6 1-16,0 19-1 15,-1 6 0-15,-3 8 0 16,-5 5-1-16,-8 3 1 0,-7-1-1 16,-4 3 1-16,-8-3 0 15,0-2-1-15,-6 1 1 16,0 1 0-16,1-2 0 0,2-3-1 15,-3 1 1-15,2-3 0 16,3-10 0-16,-1-5 0 16,4-3 0-16,-3-4 0 0,3-10 1 15,0-8 0-15,2-3-1 16,0-3 0-16,0-5-1 16,0-7 1-16,1-4-1 15,-1-2 0-15,-2-3 0 16,0-5 0-16,0-2 1 0,0-3 0 15,-4-4-1-15,0-6 1 16,2 0 0-16,-1-10 0 16,3-7 0-16,0-5 0 15,2-3 1-15,3-14-1 16,4-9 1-16,4-10-1 0,4-6 2 16,3-10-2-16,0-7 1 15,-1-9-1-15,1-7-1 16,-4-10 0-16,0-9 0 0,-4-8-1 15,-9-2 0-15,6-12 1 16,-1 7-1-16,-1-2 2 16,-1 7-1-16,3 1 1 15,0 10-1-15,3 3 1 0,8 8 0 16,-3 3-1-16,3 2 1 16,7-2-1-16,3 4 0 15,7 2 1-15,2 0 0 16,6 7-1-16,8 4 1 0,-2 7-1 15,1 13 0-15,1 8 0 16,-3 9 0-16,-2 12 0 16,-3 13 0-16,-6 6 0 15,-4 13 0-15,-3 13 0 0,-2 11 0 16,-6 6 0-16,-1 10 0 16,-3 11 0-16,2 6 0 15,-3 6 0-15,1 7 0 16,0 3 1-16,-1 3-1 0,-1 1 0 15,-1-2 1-15,0-2-1 16,-2-3 0-16,0 0 0 16,5-7 1-16,-6-3-1 15,4-8 0-15,3-3 1 0,4-9 0 16,3-9 0-16,-3-8 0 16,2-4 0-16,3-11-1 15,1-11 0-15,-3-5 0 16,2-11 1-16,-2-3-1 0,0-9-1 15,-1-10 1-15,0-3 0 16,-4-7 0-16,-2-3-1 16,-3-5 1-16,-3-5-1 15,-3-6 1-15,-5-4 0 16,-2-4 0-16,-2-11 1 0,6-1-1 16,-9-8 1-16,7-1-1 15,-2-5 1-15,8 4-1 16,-4-1 0-16,3 0 1 0,3 8-1 15,-3 2 0-15,4 4 0 16,-2 5 0-16,-2 4 0 16,1 4 1-16,-2 1-1 0,7 7 0 15,-4 2 0-15,2 5 0 16,3 6 2-16,-2 2-2 16,4 8-2-16,0 5 2 15,-1 7 0-15,3 10 0 0,-4 2-1 16,3 4 1-16,-2 11 0 15,-5 7 0-15,5 8 0 16,-4 5 0-16,-3 10 0 16,-1 4 0-16,-3 10 0 15,0 3-1-15,-2 8 1 0,-3 1-1 16,-4 7 2-16,2-4-1 16,-2 0-1-16,-2-2 1 15,4-3 0-15,-5 0 0 16,3-5-1-16,0-3 1 0,2-7-1 15,3-1 1-15,2-10-1 16,5 0 0-16,-2-8 1 0,5-9 0 16,2-3 0-16,1-8 0 15,1-3 0-15,-1-9 0 16,3-3 1-16,-3-13-1 16,2-4 1-16,-1-6-1 15,-2-6 1-15,0-3-1 0,1-11 1 16,0 2 0-16,-4-9 0 15,-1 3 0-15,1-8-1 16,3 1 2-16,-2-6-2 16,-1 1 0-16,4-1 0 15,2 3 0-15,-6-2 0 0,4 7-2 16,-1-2 2-16,-2 7 0 16,4 2 0-16,-7 6 0 15,1 3 0-15,-4 4 0 16,7 5 0-16,-7 5 0 0,5 4 0 15,-1 6 0-15,-1 6 0 16,3 6 0-16,0 0-1 16,1 8 1-16,-3 8 0 0,4 1 0 15,-2 8 0-15,0-3 0 16,0 7 0-16,0-1 0 16,-1 7 0-16,-1-4 0 0,1 7 0 15,-2-3 0-15,3 1 0 16,0 2 0-16,0-1 0 15,2-8 0-15,0 2 1 16,3-6 1-16,2-9-2 16,3-1 0-16,2-13 0 15,5-2 0-15,3-2 0 0,5-7 0 16,-3-7 0-16,0-3 0 16,-3-3 0-16,-2 0 0 15,-2-3 0-15,-7 2 0 16,-7 1 0-16,-3 1 0 0,-2 0 0 15,-3 3 0-15,4-4 0 16,1 3 0-16,5-2 0 0,3-3 0 16,4-1 0-16,2 0 0 15,0 3 0-15,3 4 0 16,-2 1 0-16,-6 5 0 16,-5 4 0-16,-8 8 0 0,-1 3 0 15,-14 9 0-15,4 5 0 16,-6 1 0-16,-4 5 0 15,1 1 0-15,-2 3 0 16,4 0 0-16,3 3 0 16,1-5 0-16,5-6 0 15,13-13-54-15,-3 6-32 0,6-12-3 16</inkml:trace>
  <inkml:trace contextRef="#ctx0" brushRef="#br1" timeOffset="15927.5029">2104 7495 230 0,'0'0'5'0,"0"0"3"16,-3-9 3-16,1-2 2 16,-2 0 2-16,2-7 1 15,0-4 0-15,-1-7 2 16,3-9-4-16,0-4-3 0,3-6-2 15,7-6 0-15,0-5-3 16,8-3 1-16,1-5-2 16,4-5 0-16,4-3 0 15,3 1 0-15,4-2 0 16,1 4-1-16,5 0 0 0,-2 3 1 16,-1 7-2-16,-3 5 0 15,3 10 0-15,-4 2 0 16,-1 11-3-16,-2 4 1 15,0 3 0-15,2 2-1 0,-2 3 0 16,8 1 0-16,-1 4 0 16,5 2 0-16,3 3 0 0,2 2 0 15,5 3 0-15,3 5 0 16,2 2 0-16,-2 4 0 16,-1 6 1-16,1 7-1 15,-5 6 0-15,-4 4 1 16,-2 10 0-16,0 3 0 0,-7 10 0 15,1 4 0-15,-3 11 1 16,-2 4 0-16,3 10-1 16,-2 2 1-16,-1 6 0 15,-3 8 0-15,-3 4 0 0,3 2 1 16,-7 3-1-16,2 0 0 16,-1 3 0-16,-2 4 0 15,3-1 0-15,-2 1 0 16,2 0 0-16,3-2 0 15,-2 3 0-15,4 1 2 0,0 1-2 16,0-2 0-16,8 0 0 16,-1-4 0-16,5-3 0 0,5-3-1 15,0-14 0-15,4-9 0 16,5-14 0-16,2-13 0 16,-4-12-1-16,3-18 1 15,-1-9 0-15,2-13 0 0,2-13 0 16,0-7 0-16,-3-20 1 15,8-11-1-15,1-14 0 16,7-13 2-16,0-14-3 16,6-15 0-16,0-11 0 0,3-7 0 15,0-9-2-15,3 3 1 16,-6-1 1-16,-6 4-1 16,-4 6 0-16,-4 11 2 15,-3 7-2-15,-10 9 2 0,5 7 0 16,-5 3-1-16,5 9 1 15,3 1-1-15,7 3 0 16,6 3 0-16,3 7 0 16,9 2 2-16,4 11-2 0,3 5 0 15,5 11 0-15,-3 6 0 16,-3 15 0-16,2 6 0 16,-6 12 0-16,-2 11 0 15,-5 14 0-15,-8 10 0 0,-5 10 0 16,1 12 0-16,-12 6 0 15,-1 7 0-15,0 6-2 16,-3 6 2-16,-3 1-1 16,1 5 1-16,3 0 0 0,2 0-1 15,-1-3 2 1,5-4-1-16,5-4 0 0,2-2 1 16,1-10 1-16,5-6-2 15,1-10 0-15,1-11 0 16,-2-9 0-16,3-13 0 15,-1-9 0-15,3-10 0 0,0-12 0 16,-2-16 0-16,1-11 0 16,1-11 0-16,2-10 0 0,2-11 0 15,-6-3 0-15,4-5 0 16,-2-7 0-16,-2-1 0 16,0 2 0-16,-4-4 0 15,1 4 0-15,-3-5 0 0,7 5 0 16,-5 2 0-16,2 2 0 15,1 6 0-15,1 5 0 16,-1 8 0-16,-1 9 0 16,-1 11 0-16,-5 9 0 15,-3 5 0-15,-4 12 0 0,-3 6 0 16,-2 7 0-16,-5 7 0 16,-3 8 0-16,-2 8 0 15,-1 4 0-15,-4 8 0 16,0 4 0-16,-3 8 0 15,-2 3 0-15,0 7 0 0,-1 3 0 16,-1-1 0-16,1 0 0 16,4 0 0-16,-3-4 0 0,9 0 0 15,1-3 0-15,6-8 0 16,0-1 0-16,6-7 0 16,1-1 0-16,1-5 0 0,6-7 0 15,-3-4 0 1,0-7 0-16,3-4 0 0,0-8 0 15,0-5 0-15,1-7 0 16,-1-10 0-16,-1-9 0 16,1-8 0-16,2-6 0 0,-2-7 0 15,0-5 0-15,4-2 0 16,-4-1 0-16,-1-1 0 16,3 1 0-16,1 3 0 15,-4 4 0-15,1 5 0 16,0 3 0-16,-1 2 0 0,1 9 0 15,-1 2 0-15,4 7 0 16,-7 5 0-16,2 3 0 16,-1 7 0-16,-7 8 0 0,-4 2 0 15,-3 10 0-15,-6 9 0 16,1 11 0-16,-6 8 0 16,0 5 0-16,0 6 0 15,6 5 0-15,-1 0 0 0,1-5 0 16,4-2 0-16,3-4 0 15,1-7 0-15,6-5 0 16,1-6 0-16,1-9 0 16,3-3 0-16,3-6 0 15,3-4 0-15,-4-9 0 0,6-5 0 16,-1-4 0-16,1-2 0 16,3-6 0-16,-3-1 0 15,3-1 0-15,-1 3 0 16,-2-1 0-16,-3 2 0 0,0 2 0 15,0 0 0-15,-5 1 0 16,0 1 0-16,0 3 0 16,3-3 0-16,-3 5 0 0,6 3 0 15,-3 1 0-15,-1 4 0 16,3 1 0-16,0 3 0 16,0 4 0-16,-2 1 0 0,-5 3 0 15,-4 2 0-15,-3-1 0 16,-3 2 0-16,-6-4 0 15,-1 1 0-15,-6-5 0 16,-2-1 0-16,-3-2 0 16,0 0 0-16,0 0 0 0,1 0 0 15,1-2 0-15,4-1 0 16,-3 3 0-16,5 0 0 16,-1 0 0-16,4 0 0 15,-4 0 0-15,-2 3 0 0,-2-1 0 16,-2 1 0-1,-11-3 0-15,1 2 0 0,-8-2 0 16,-5 2 0-16,-10-2 0 16,9 0 0-16,-9 0 0 0,0 0 0 15,0 0 0-15,0 0 0 16,0 0 0-16,0 0 0 16,0 0-38-16,7-7-49 15,-1-11-3-15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24T07:33:04.035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8462 5427 393 0,'23'0'1'0,"36"3"-1"16,26-3 1-16,31 3 0 0,24-1 1 16,31 4 0-16,28-5 0 15,37 7 1-15,8-4 0 16,-3 2-1-16,10-4 1 16,6 1-1-16,5-1 0 0,7-2 0 15,-3 0 1-15,10 0-1 16,0 0 0-16,6-2-1 15,-2 2 1-15,3-3-1 16,0 3 0-16,1 0 0 16,2 3 1-16,-2 4-2 0,-1 3 1 15,-5 0 0-15,3-1 1 16,-3 3-1-16,1 2 0 16,-3-2 0-16,-5-2-1 0,-10 0 2 15,-5 0-1-15,-12-3 0 16,-13-5 0-16,-9 4 1 15,-17-6 0-15,-23 0 1 16,-15 0 0-16,-23-6 0 0,-20-1 2 16,-21-3 0-16,-17 3 0 15,-24-2 3-15,-18-2-1 16,-10 4 0-16,-13 1 1 16,-5 1-1-16,-8 0-7 0,-8 5 0 15,0 0 0-15,0 0 0 16,0 0 0-16,0 0 0 15,0 0 0-15,0 0 0 16,0 0 0-16,0 0 0 0,0 0 0 16,0 0 0-16,0 0 0 15,0 0 0-15,0 0 0 16,0 0 0-16,0 0 0 16,0 0 0-16,0 0 0 15,0 0 0-15,0 0 0 0,0 0 0 16,0 0 0-16,0 0-4 15,0 0-3-15,0 0-1 16,0 0-2-16,0 0-4 0,0 0-8 16,0 0-28-16,0 5-32 15,0-5-2-15</inkml:trace>
  <inkml:trace contextRef="#ctx0" brushRef="#br1" timeOffset="69079.0708">1243 10305 302 0,'0'0'7'0,"0"0"3"15,0 0 3-15,0 0 0 16,0 0-2-16,0 0-2 16,0 0 1-16,2 13 2 15,2 19-7-15,-2 22-1 16,2 25-2-16,4 25 0 0,-1 23 3 16,4 24 4-16,-2 14 0 15,-1 14-2-15,-1 8 1 16,-1-5-2-16,-6 2 2 0,-3-6 0 15,-7-2-3-15,0-8 0 16,-5-4 1-16,0-11-1 16,0-8-2-16,3-12 0 15,2-12-1-15,5-12-1 16,0-17-1-16,5-10 1 0,0-15-2 16,0-13 0-16,0-14-2 15,0-10-2-15,2-13-5 16,-2-17-13-16,0-5-49 15,0-7-14-15</inkml:trace>
  <inkml:trace contextRef="#ctx0" brushRef="#br1" timeOffset="70612.6818">1273 11767 230 0,'0'0'6'0,"0"0"4"0,0 0 1 16,2-3 1-16,-2 3 0 16,0 0-1-16,11 0 1 15,-11 0-1-15,0 0-3 16,0 0-4-16,16 4 0 0,2 2 0 15,3-4 1-15,6 7 2 16,8-5 0-16,8 1 0 16,6 2 1-16,4-2-1 15,11 1 2-15,0-4-2 0,13 3 0 16,7-3 0-16,11 6-2 16,4-6 0-16,11 0 1 15,7 1-2-15,14 1-1 16,4 2 0-16,6-4-2 0,8 3 1 15,8-3 1 1,7 3-3-16,4 3 2 0,9 2 0 16,3 1-1-16,3-2 1 15,0 1-1-15,9-2 0 16,3-1 1-16,3-2-2 0,2-5 1 16,4 0 0-16,5-5 0 15,1-2 0-15,12-4 0 16,-1 4 0-16,-4-1 0 0,3-2 1 15,2 2-1-15,-6 2 0 16,-2 0 0-16,-5 1-1 16,-13-4 1-16,-4-1-1 0,-8-3 1 15,-13 2-1-15,-9 0 1 16,-16-4-1-16,-14 3 0 16,-16 0 0-16,-16 1 1 15,-15 4-1-15,-20 2 0 16,-16 1 0-16,-11 1 1 0,-15 0-1 15,-7 3-3-15,-16 0-6 16,0-10-42-16,0 10-27 16,-22-9-5-16</inkml:trace>
  <inkml:trace contextRef="#ctx0" brushRef="#br1" timeOffset="75363.5699">1183 10300 227 0,'0'0'5'0,"0"0"2"16,0 0 0-16,0 0 0 15,0 7-2-15,0-7 0 0,0 0-1 16,0 0 1-16,12 5-3 16,-2-3 1-16,9 2-1 15,6 1 3-15,7-3 1 0,12 5 3 16,6 1 0-16,10 4-1 15,-3 8 1-15,5 5-3 16,3 2 0-16,-3 10 0 16,-2 5 0-16,-1 8 0 0,-1-1 0 15,4 4 1-15,-4 1-2 16,8-2 1-16,1 0 0 16,2 0-1-16,-1 2 2 15,-1-1 0-15,0 1 1 0,-3 0 1 16,-2 5 0-16,-2 2-1 15,-3-1 0-15,-2 1 0 16,3-4-3-16,-1 1 0 16,-3-2-3-16,-2-5-1 15,3-1 1-15,0 0-2 0,-4-5 1 16,2-1-1-16,0-2 0 16,-7-2 0-16,2 4 1 15,-7-1 0-15,3-1 0 16,-7 2 0-16,0 1 0 0,0-1 0 15,1 1 0-15,-1 2 0 16,0-7 0-16,0-1 0 16,4-2-1-16,-2-2 1 0,3-3-1 15,-2-3 0-15,0-3 0 16,-4-2 0-16,4-1 0 16,-4-4 0-16,-1 1 0 15,2-3 0-15,-5-1 1 0,-2-1-1 16,0-3 1-16,1 0-1 15,2-2 1-15,-1 0 0 16,3-1 0-16,-5-3 0 16,0-1 0-16,-3 0 0 15,-3-3-1-15,-3 0 1 0,-6-2 0 16,-2 4 0-16,-13-4 1 16,10 0 1-16,-10 0 1 15,0 0 0-15,0 0 0 0,0 0-2 16,0 0-2-16,0 0 0 15,0 0 0-15,0 0 0 16,0 0 0-16,0 0 0 16,0 0 0-16,0 0 0 0,0 0 0 15,0 0 0-15,0 0 0 16,0 0 0-16,0 0 0 16,0 0 0-16,0 0 0 15,0 0 0-15,0 0 0 16,0 0 0-16,0 0 0 0,0 0 0 15,0 0 0-15,0 0 0 16,0 0 0-16,0 0-12 16,-8 5-75-16,8-5-1 15</inkml:trace>
  <inkml:trace contextRef="#ctx0" brushRef="#br1" timeOffset="77928.5194">1213 10256 167 0,'0'0'4'0,"0"0"-1"16,0 0 0-16,0 0 0 15,6 7 1-15,-6-7 0 16,0 0 0-16,0 0 0 16,0 0 1-16,0 0-1 0,0 0 2 15,0 0-1-15,0 0 3 16,0 0 0-16,0 0 0 16,0 0-2-16,0 0-1 15,0 0-1-15,5 10-2 0,-5-10 0 16,0 0-1-16,9 5 1 15,-9-5-1-15,16 7 1 16,-7-2 0-16,1-1 1 16,8 2 0-16,1 1 2 0,-1 4 0 15,4-1-1-15,-2 0 2 16,7 2 1-16,-4 0 0 16,8 5 0-16,-5-5 0 15,4 6 0-15,-3-6-2 0,6 3 1 16,-1-4-1-16,0 3-2 15,5-4-1-15,-2 0 0 16,3-1 0-16,-4 4 0 16,3-1-1-16,-2 1 0 0,2 5 0 15,4-4 1-15,-7 4-1 16,0-2 0-16,-1 0 0 16,2-1 1-16,-5-1-2 15,2-1 1-15,-5 2 1 0,1-6 0 16,-2 4-1-16,-2-3 0 15,6 2 0-15,-3-2 0 16,0 2 0-16,-2 4 0 16,5-4 0-16,-3 1 0 15,3 1 0-15,-3-4 1 0,3 2-2 16,0 0 3-16,0-1-2 16,2-1 0-16,0 0 0 0,1 0 0 15,-1 2 0-15,3-5 0 16,0 3-1-16,0 2 1 15,2 1 0-15,-3-1 0 16,4-2 0-16,2 3 0 0,3 2-1 16,0-1 2-1,3 4 0-15,-2-3-1 0,6-1 2 16,2 1-2-16,1-2 1 16,0 2 0-16,0-3 1 15,0 1-3-15,-2-2 1 0,3 1 0 16,0 1-1-16,-7 0 1 15,5-1-1-15,-2 3 1 16,2 0 0-16,2 0 0 16,1-3 0-16,5 3 0 15,-3-2 0-15,4-1 1 0,2-5 0 16,-1 5-1-16,3-4 0 16,-4 4 1-16,2-4-1 15,-1 4 0-15,-2 1 0 0,-4-1 0 16,2 0 0-16,-3 3-1 15,0-2 1-15,0 2 0 16,-3-1-1-16,0-4 0 16,3 0 1-16,0-1-1 0,-1 2 2 15,1-1-2-15,0 1 0 16,-3 1 0-16,1-3 0 16,-4 6 1-16,-2-2-1 15,-2 1 0-15,0 1 1 0,-1 0-1 16,-1 0 0-16,-1-2 1 15,1-1-1-15,3 0 0 16,-2 0 0-16,4-2 0 16,-1-1 0-16,1 2-1 15,-4-2 1-15,1 3 0 0,-8-6-1 16,4 2 1-16,-7-1-1 16,1 4 1-16,-5-4 0 0,-3 0 0 15,0-2 0-15,-2 3 0 16,2-1 0-16,-2-1 0 15,3 0 0-15,2-1 1 16,-3-2-1-16,3 2 1 0,-5-4-1 16,2 5 0-16,-3-4 0 15,1 4 0-15,-2-2 0 16,-3 2 0-16,0-1 0 16,-3-1 0-16,0 1 1 15,3-2-1-15,-2 0 1 0,-1-1 0 16,1-2 0-16,-4 3-1 15,2-3 1-15,2 2 0 16,1-2 0-16,-5 0 1 16,2 2-1-16,-5-2-1 15,5 0 1-15,-4 0 0 0,1 2 0 16,-3-2-1-16,-1 0 1 16,0 3-1-16,-9-3 0 15,14 0 0-15,-14 0 1 0,0 0 0 16,10 0 1-16,-10 0 0 15,0 0 0-15,0 0 1 16,0 0-1-16,0 0 1 0,0 0-1 16,0 0 1-16,0 0-1 15,0 0 0-15,0 0 0 16,0 0-1-16,0 0 1 16,0 0 0-16,0 0 0 0,0 0 0 15,0 0-1-15,0 0 0 16,0 0 0-16,0 0-1 15,0 0 1-15,0 0-1 16,0 0 1-16,0 0-1 16,0 0 0-16,0 0 1 15,0 0-1-15,0 0 0 0,0 0 0 16,0 0 0-16,0 0 0 16,0 0 0-16,10 0 0 15,-10 0 0-15,0 0 1 0,7 0-1 16,-7 0-1-16,10 3 1 15,-10-3 1-15,11 0-1 16,-11 0 0-16,9 0 0 0,-9 0 0 16,10 0 0-16,-10 0 0 15,11 2 0-15,-11-2-1 16,7 2 1-16,-7-2 0 16,9 3 0-16,-9-3 0 0,13 3 0 15,-13-3 0-15,11 1 0 16,-11-1 0-16,13 0 0 15,-13 0 1-15,11 3-1 16,-11-3 0-16,0 0 0 16,7 3 0-16,-7-3 0 15,0 0 0-15,0 0-1 0,0 0-1 16,0 0-1-16,0 0-5 16,0 0-7-16,0 0-19 15,0 0-48-15,0 0-2 0</inkml:trace>
  <inkml:trace contextRef="#ctx0" brushRef="#br1" timeOffset="79377.4274">1238 10332 65 0,'0'0'0'0,"0"0"-3"0,2 3 0 16,-2-3 1-16,0 0 1 16,9 12 2-16,0-2 1 15,-2 5 2-15,9-5 2 0,8 5 3 16,1-3 1-16,10 6-1 15,3-3 2-15,8 4-5 16,0-4 0-16,3-1 0 0,-2 6-1 16,-2-5 4-16,6 6-1 15,-2 1 0-15,5-3 1 16,5 1 2-16,-1-1 0 16,3 2-1-16,2-1-1 15,1-3-2-15,4 0-1 0,2 0-1 16,-4 1 0-16,-3-1-2 15,12 4 0-15,-6-5 1 16,0 4-1-16,4-3 0 16,-1 4 1-16,-3-4-2 0,1 3 1 15,0-3 0-15,-7 0 0 16,3 1 0-16,1-3-1 16,1 8 1-16,-2-6 1 15,4 5-1-15,-3-6 2 16,5 5-2-16,-2-1 0 0,1 2 0 15,0-3 0-15,-4-1 0 16,0 2-2-16,-1-2 0 16,2 1 0-16,-3-2 0 15,2 2-1-15,-5 0 1 0,0-1 0 16,-7-2 0-16,7 1 0 16,-5 1 0-16,-3 1 1 15,3 1-1-15,-4-2 2 0,2 2-1 16,-3-3 0-16,2-3 0 15,1 3 0-15,-7-2-1 16,6-2 2-16,-7 3-2 16,6-2 0-16,2-1 0 0,-6 1 0 15,3-1 0-15,-2 1 0 16,2-1 0-16,-4-1 1 16,4-1-1-16,-5-2 1 15,0 2 0-15,2-2-1 16,-1 3 1-16,2-2 0 0,-1 2-1 15,4-4 0-15,-1 5 1 16,-3-3-2-16,4 0 2 16,-3-2-1-16,1-2 0 15,-3 0 0-15,-4 3 0 16,2-1 0-16,-6-1 0 0,9 3 0 16,-8-5 0-16,5 2 1 15,-1-2 0-15,-3 3 0 0,5-3 2 16,-2-1-1-16,1-1 1 15,-2 3 0-15,5-5-1 16,-6 2 2-16,-4 0-2 16,1-1 1-16,-1 1-1 0,-3 0-1 15,-1-2 1-15,-6-1 0 16,-1 3 1-16,-6-3 0 16,-5 2 3-16,-2-2 1 15,-5 3 1-15,-10-3 1 16,12 0 0-16,-12 0 0 0,0 0-1 15,0 0-1-15,0 0-1 16,0 0-4-16,0 0-3 16,0 0-13-16,0 20-60 15,0-20-11-15</inkml:trace>
  <inkml:trace contextRef="#ctx0" brushRef="#br2" timeOffset="88049.2347">1249 10045 4 0,'0'0'16'0,"0"0"3"16,0 0-1-16,0 0-1 15,0 0 0-15,0 0-4 0,0 0-3 16,0 0-7-16,-6 8-3 16,6-8 0-16,0 0-1 15,0 9 1-15,0-9 1 16,0 0 0-16,6 10-1 15,-6-10 2-15,0 0-1 0,0 0 0 16,6 13 0-16,-6-13 0 16,0 9 2-16,0-9-2 15,0 18 0-15,-4-8 0 16,-2 0 0-16,1 0 1 0,0-1-1 16,1-1 2-16,4-8 6 15,-7 12 3-15,7-12 4 16,0 0 3-16,0 0 0 15,0 0 2-15,0 0-1 0,0 0-3 16,0 0-3-16,0 0-5 16,0 0-3-16,0 0-3 15,0 0-2-15,0 0 0 0,0 0 0 16,7 0 0-16,-7 0 1 16,14-7 0-16,-4 4 0 15,5 1 0-15,-2 0 0 16,4-1 0-16,3 3-1 0,1 0 1 15,3 0-1-15,1 5 0 16,7-3 0-16,-2 3 0 16,2 0-1-16,4 0 2 15,-2 2-1-15,3 0 1 16,3-1 0-16,3 4 1 0,-4 3 0 16,3-4 0-16,1 2 1 15,4 1-1-15,3 0 1 16,2-2-1-16,2-1 0 15,1 2 0-15,2-4 1 0,3 3-4 16,2 0 3-16,-2-2-2 16,-1 2 0-16,4-4-1 15,-4 5 1-15,-2-2 0 0,1 4 1 16,1-4-1-16,1 4 0 16,-5-3 1-16,5 2-1 15,-9 2 0-15,4-2 0 16,2-3-1-16,-2 3 0 15,0 1 0-15,2-1 0 0,0 3 0 16,2-2 0-16,-1 1 0 16,1 2 0-16,-1-2 0 15,-3 1 0-15,-1-1 0 16,0 2 0-16,-1-1 0 0,-3-1 2 16,1 2-2-16,0 1 0 15,1-3 1-15,-3 1-1 16,1 2 1-16,0 1 0 15,-3-1 0-15,1 1 0 0,1-1 0 16,-2-2 0-16,1 1 1 16,-1-2-1-16,5 1-1 15,-3-3 1-15,1 0-1 16,3 1 1-16,-6-4-1 0,3 4 1 16,-3 2-1-16,2 0 0 15,-3 0 1-15,-1 0-1 16,4 2 2-16,-5 2 0 0,6-1 0 15,-2-1 0-15,4-2 0 16,0 3 1-16,1-4-2 16,4 1 2-16,-6 0-2 15,7-3 0-15,-6 3 0 16,5 0 0-16,-5-3-1 16,0 4 1-16,3-1 0 0,-2-1 0 15,-2-2 0-15,4 1 0 16,-2-1 1-16,4 1 0 0,-5 2-1 15,5-2 1-15,0-4 0 16,-2 3-1-16,2 1 1 16,0-1 1-16,3 0-3 15,0-4 1-15,-3 4 0 16,3 1 0-16,-3 0 0 0,3-2 0 16,-4-1 0-16,-1 0 0 15,0-1 0-15,0-1 0 16,2 2 0-16,-2-2 0 15,0-1 0-15,1 1 0 0,-6 0-1 16,3-4 1-16,-7 4 0 16,1-1-1-16,-9-2 1 15,-1 0-1-15,-2 2 1 16,2 1-1-16,-4-3 1 0,-3 0 0 16,0-1 0-16,1 4 0 15,-1-4 1-15,0 2-1 16,-3-3 1-16,3 1 0 0,0 0-1 15,-3 0 0-15,3 1 0 16,0-2 0-16,-4-1 0 16,3 4 0-16,-4-2-1 15,5 1 0-15,-5-2 1 0,0 1 0 16,-1-1-1-16,1 1 1 16,0-1-1-16,0 0 1 15,-2-1-1-15,1 0 1 16,1 3 0-16,-3-2-1 0,3 2 0 15,0-3 1-15,0 2-1 16,2-1 0-16,3 2 1 16,-3-2-1-16,3 0 0 15,0-1 1-15,2-2 0 16,-2 2-1-16,0-2 1 0,-3 0-1 16,1 0 1-16,-3 0-1 15,0 2 0-15,-1-2 0 16,1 4 1-16,-3-4-1 0,4 0 1 15,-4 0-1-15,2 0 1 16,-1 0-1-16,2 0 0 16,-2 0 1-16,-2 0-1 15,2 2 0-15,0-2 0 16,-2 2 0-16,-3 2 0 0,2-2 0 16,-3-2 1-16,1 2-1 15,-4-2 0-15,4 2 0 16,0 1 0-16,-4-3 0 15,2 0 1-15,-2 3-1 0,4-3 1 16,-3 2-1-16,0 1 0 16,2 0 1-16,1-2-1 15,-2-1 1-15,5 5-1 16,-4-2 0-16,3 0 1 16,2-1-1-16,-1 0 0 0,0 1 1 15,-1-1-1-15,5-2 1 16,-5 5-1-16,5-2 0 0,-3-1 1 15,0 0-1-15,4 4 0 16,-7-4 1-16,4 0-1 16,-3 1 0-16,-3-1 0 15,-4-2 1-15,-1 0-1 0,0 3 0 16,-4-3 0-16,2 1 0 16,-10-1 0-16,12 0 0 15,-12 0 0-15,13 3 0 16,-13-3 0-16,7 3 0 0,-7-3 0 15,10 2 0-15,-10-2 1 16,0 0-1-16,13 3 0 16,-13-3 1-16,0 0-1 15,0 0 1-15,0 0-1 0,0 0 2 16,0 0-1 0,0 0 0-16,0 0 1 0,0 0 1 15,0 0-3-15,0 0 0 16,0 0 0-16,0 0 0 0,0 0 0 15,0 0 0-15,0 0 0 16,0 0 0-16,0 0 0 16,0 0 0-16,0 0 0 15,0 0 0-15,0 0 0 0,0 0 0 16,0 0 0-16,0 0 0 16,0 0-14-16,0 9-70 15,0-9-4-15</inkml:trace>
  <inkml:trace contextRef="#ctx0" brushRef="#br2" timeOffset="89693.1121">1335 10231 121 0,'0'0'2'0,"-7"-10"4"15,-3-1 5-15,3 2 4 16,-4-3 4-16,4-1 2 16,-5-2 3-16,1 1 1 0,4 3-2 15,7 11-3-15,-10-12-4 16,10 12-7-16,0 0-4 15,0 0-1-15,-10-7-6 0,10 7-4 16,0 0-1-16,0 0-2 16,0 0 1-16,0 0 1 15,10 7 0-15,0 1 2 0,2 2 2 16,8-3 3-16,8 3 1 16,2 2 1-16,7 0 0 15,3 1-1-15,2-1 1 16,2 1 1-16,6 0-1 15,0-1 0-15,2 0 0 0,3 3 1 16,-1-1 0-16,6 1-1 16,0 3 2-16,5 2-1 15,1 0 0-15,-1 5-1 16,8-1 0-16,-2-1 0 16,2 1-1-16,1-2 1 0,4 1-1 15,0-5 0-15,5 2-1 16,-4-1 1-16,0-2-1 15,2 0 1-15,-5 3-1 0,4-3 0 16,-3 6 0-16,0-1 0 16,-3-2 0-16,2 0 1 15,-2-1-1-15,-2 1 0 16,3-2 0-16,-3 1 0 0,0-2 1 16,0 1-1-16,-2-3 1 15,-1 2-1-15,-2 1 1 16,-2-1-1-16,1 1 2 15,-6 3-2-15,-2 0 1 0,1 2 0 16,-5-2 0-16,6 1 1 16,1 1-1-16,-4-5 1 15,5 3 0-15,-2-1 0 16,-1-2-1-16,-1-4 0 16,4 1 0-16,-3 1 0 0,-7-2 0 15,5 1 0-15,-4 0 0 16,4 0 0-16,-2-3 0 15,0 3-1-15,-1-3 1 0,3 6 0 16,-2-5-1-16,2 3 1 16,-2-3-1-16,7-1 1 15,0 2-1-15,0-1 1 16,3 0-1-16,-1 2 0 0,2-3 0 16,0 3 1-16,2-3-2 15,-6 5 1-15,0-1 0 16,2-2-1-16,-1-1 0 15,1 1 0-15,1-1 1 0,-1-4-1 16,0 2 1-16,2-5-1 16,-1 2 1-16,-1-1 0 15,-4 2-1-15,7-1 1 16,-3-4 0-16,1 4-1 0,-1 0 1 16,-2 1-1-16,4 3-1 15,-5-2 1-15,4 2 0 16,-3-3 0-16,-7 7 1 15,10-6-1-15,-3 2 0 16,-2-4 1-16,-1-1 1 0,1 4-1 16,2-7 0-16,-2 1 1 15,0 0-1-15,-1-2 1 16,-6-1-1-16,14 0 2 0,-5 1-1 16,2-3 0-16,3 3 1 15,-2-3 0-15,2 0 0 16,-3 0 0-16,2 0 0 15,-5 0-1-15,-4 0 2 0,3-3-1 16,-3 0 2 0,-2 1 0-16,-3 0 2 0,-3 2-1 15,2 0 0-15,-6 0 1 16,1-3-1-16,-11 3-1 0,3 0 0 16,-11-3-2-16,-2 1-3 15,-5 2-9-15,-8 0-28 16,1-2-32-16,-3-5-7 15</inkml:trace>
  <inkml:trace contextRef="#ctx0" brushRef="#br2" timeOffset="95198.5881">1385 10265 138 0,'0'0'3'0,"0"0"4"15,-3-9 2-15,3 9 5 0,-9-8 1 16,9 8 1-16,-11-8 1 15,11 8-4-15,-14-4-1 16,14 4-5-16,-10 0-6 0,10 0-4 16,0 0-3-16,0 0-2 15,0 0 2-15,0 0-1 16,0 0 4-16,0 0-1 16,0 0 5-16,0 0 6 0,0 0 3 15,0 0 2-15,10-8 1 16,-8-1 3-16,8-2 0 15,-8-4 1-15,4 5-1 0,-6-4-3 16,0 2-4-16,-6 2-2 16,-3 2-3-16,-3 8-2 15,-6 0-1-15,0 8-2 16,1 2-3-16,2-1-4 16,0 1-5-16,2 3-2 15,3-6-1-15,10-7-14 0,-2 12-12 16,2-12-27-16,20 2-8 15</inkml:trace>
  <inkml:trace contextRef="#ctx0" brushRef="#br2" timeOffset="95741.4184">1387 10149 0 0,'0'0'4'16,"16"2"2"-16,3 1 4 0,5 0 2 15,12 1 5-15,6-1-1 16,10 4 2-16,8-2 1 15,10 2-3-15,-3 0-4 16,7 4-2-16,7 2-4 16,0 1-2-16,1 1-2 0,5 5 1 15,4-5-1-15,6 4 0 16,11 2 2-16,2 5 2 16,-4 7-2-16,15 1 1 15,6 11-3-15,3 0-3 0,2 7-4 16,-1 0-3-16,-4 0-4 15,5 0-8-15,7-8-4 16,-4 1-1-16,-4-6 1 0,9-1-2 16,1 1-9-16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24T07:33:05.944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6862 5534 313 0,'0'0'3'0,"0"0"0"16,0 0-1-16,0 0 0 15,7-6 1-15,5 5 1 16,13-5 1-16,12 1 2 15,11 0-1-15,14 1 1 0,17-4 3 16,21 1-1-16,9 2 1 16,20 0-2-16,11 2-1 15,6-2-1-15,16 3-1 0,10-3 0 16,4 3-1 0,13 2 1-16,4 0-1 0,9 0 1 15,0-3 0-15,13 3-2 16,7 0 1-16,10 0-1 15,1 0-1-15,5 0 0 0,8 0 0 16,0 0 0-16,11 3 0 16,-4-3-1-16,4 2 0 15,-2 3 0-15,9-3 0 16,-1-2 1-16,3 0-2 16,1 3 1-16,1-3 0 0,3 0 0 15,3 0 0-15,1-3-1 16,-3 1 1-16,-1 0-1 15,-9-3 1-15,5 2-1 0,-13 1 0 16,-11-1 0-16,-5-1 1 16,-13 4 0-16,-14-6 0 15,-14 4 0-15,-14-1 0 0,-16 3 0 16,-20-1 1-16,-14-2-1 16,-23-2 1-16,-18 2-1 15,-18 3 1-15,-16-3-1 16,-19-1 1-16,-9 2 0 15,-10 2 1-15,-10 0 0 0,-10 0-1 16,0 0 1-16,0 0 0 16,7-4-1-16,-7 4-1 15,0 0-1-15,0 0-3 16,0 0-5-16,0 0-16 16,0 0-58-16,-14 4-4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24T07:34:52.944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F0"/>
    </inkml:brush>
    <inkml:brush xml:id="br3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4485 5995 106 0,'0'0'3'0,"-8"-5"4"0,8 5 6 16,-9-8 5-16,9 8 1 15,-13-4 3-15,13 4 1 16,-10-8 1-16,10 8-4 0,0 0-4 16,0 0-5-16,0 0-4 15,5-4 0-15,7 1-3 16,6-2 0-16,2-4-1 15,10 6 1-15,0-8 0 0,14 1 2 16,-4-2-2-16,10-1 1 16,-3-1-1-16,0 2 0 15,3-3 0-15,-6 5-1 16,4-3 0-16,-6 5-1 16,1 1 1-16,1 2-2 0,-7 2 0 15,6 3 0-15,-6 0 0 16,5 0 0-16,1 0 1 15,1 0-1-15,-4 0 0 0,2 0 0 16,-2 0 1-16,3 0-2 16,-4 0 0-16,-2 0 0 15,-1 0 0-15,1 0 0 16,-3 3 1-16,-1 0-1 0,-1-1 0 16,-2 1 2-1,0-2-1-15,4 5-1 16,-1-6 1-16,1 2-1 0,0 1 1 15,-1 0 0-15,-1-3-1 16,2 0 1-16,-2 0-1 0,-2 0 1 16,0 0-1-16,-6 0 1 15,1 0-1-15,-5 0 0 16,2 3 0-16,-5-3 1 0,1 0-1 16,-3 0 1-16,5 0 0 15,-3 1-1-15,3-1 1 16,3 2-1-16,-4-2 0 15,1 4 0-15,-2-2 0 0,-1 1 0 16,-2-1 0-16,2 1 0 16,-6-1 0-16,-2 3 0 15,1-2 0-15,3 2 0 16,-3-3 1-16,1 0-1 16,5 1 1-16,-2 2-1 15,2-3 0-15,2 3 0 0,-2-2 2 16,0 1-4-16,-2 1 2 15,2 0 0-15,-7 1 0 16,3-2 0-16,-1 1 2 0,-1-1-2 16,2 4 0-16,-2-2 0 15,0-2 1-15,-1 2-1 16,2 1 0-16,-11-7-1 0,15 10 1 16,-15-10 0-16,13 12 0 15,-13-12-2-15,9 15 1 16,-2-5 0-16,-7-10 0 15,10 17 0-15,-4-7 0 0,-1 3 0 16,-1-7 0-16,-1 5 0 16,-3-11 1-16,7 15 0 15,-7-15 0-15,8 15 0 16,-8-15 0-16,7 15 1 16,-2-6-1-16,0 1 1 15,0 0-1-15,3 0 0 0,-1-1 1 16,-2 0-1-16,0 0 1 15,2 2-1-15,-7-11-1 16,6 14 1-16,-6-14 0 16,5 17 0-16,-3-6 0 0,-2-2 1 15,0-1-1-15,0 5 0 16,0-4 1-16,3 2-1 0,-3 1 0 16,2 0 0-16,-2 0 0 15,0 0 0-15,0-2 0 16,0 0 1-16,0 2-1 15,0 0 1-15,-2-3-1 0,-1 1 1 16,-4 0 1-16,4 0-1 16,-2-1 0-16,-3-2 0 15,4 4 0-15,4-11 0 16,-16 17 0-16,9-8 0 16,-3-1 0-16,3 2 1 15,-3 0-1-15,0 0 0 0,-3 0 0 16,1-3 1-16,-2 3-2 15,1-3 2-15,-2 4-2 16,2-2 1-16,-2-2-1 0,0 2 1 16,-2 0-1-16,2-1 0 15,1 2 0-15,-2-3 0 16,-1 0-1-16,2 3 1 0,0-2 0 16,0 1-1-16,1 2 1 15,-2-2-1-15,2-3 1 16,-4 4 0-16,1-3 0 0,-1 0-1 15,-2 1 1-15,-6 2 0 16,5-3-1-16,-4 1 0 16,0-1 1-16,0 0 0 15,0 0-1-15,1-2 1 16,2 1-1-16,1-2 1 16,-1-1 0-16,0 2 0 15,-1-2 0-15,1-1 0 0,2 2 0 16,-2 2 0-16,-1-3 0 15,-2 2 0-15,1-1 0 16,2-1 0-16,-6 0 0 0,5-1 0 16,-2 1 0-16,-2-3 1 15,3 1-1-15,-6-1 0 16,5 0 0-16,-7 0 1 0,2 0-1 16,0 0 0-16,-2 3 0 15,-1 0 0-15,-1-3 0 16,4 2 0-16,-7 1-1 0,6-1 1 15,-1 1 0-15,-3-3 0 16,1 0 0-16,-1 0 0 16,3 2 0-16,-3-2 0 15,3 0 1-15,0 0-1 16,-2 0 0-16,2 3 0 16,0-1 0-16,0-2 0 0,-2 0 0 15,3 0 0-15,-1 0 0 16,2 0 0-16,-5 0 0 15,3 0 0-15,0 0 1 16,2 0-1-16,0 0 0 0,-2 0 0 16,2 0 0-16,0 0 0 15,0 0 0-15,3 0 0 16,2 0 1-16,-3 0-1 0,3 0 0 16,-2 0 0-16,3 0 1 15,-1 0-1-15,2 0 1 16,0 0 0-16,2-2 1 15,3-1-1-15,-2 1 1 0,5-1 0 16,0-2-1-16,2 3 1 16,2-4-1-16,-2 5 0 15,-2-4 0-15,2-1 0 0,-1 4 0 16,-1-3 0 0,3 3 0-16,-5-1 0 15,4-3 0-15,-3 4 0 0,2-2 0 16,2 1 0-16,-1-2 0 15,3 2 0-15,-3-1 0 16,1-2 0-16,3 1 0 0,-2 1 0 16,1-1 0-16,1-3 0 15,-4 4-1-15,1-2 2 16,2 2-1-16,2-4 1 0,-2 1 0 16,1-1 0-16,0-1 1 15,5-2 0-15,-1 1 0 16,0 1-1-16,0-6 0 0,0 2 0 15,1 1-1-15,0-2 0 16,2-4 0-16,2 2-1 16,-4 1 1-16,4-2-1 15,0 1 0-15,0-7 0 0,0 1 0 16,4-4 0-16,1 2 0 16,3-3-1-16,-1 2 1 15,5-3 0-15,-1 1 0 16,1 1 0-16,3 1 1 15,-5-1-1-15,6 2 0 16,0 0 0-16,-2 4 0 0,2-1 0 16,1 1-1-16,3 4 1 15,-2-2 0-15,3-2 1 16,7 6-1-16,-3-7 1 0,7 5 0 16,5-4 0-16,6 0 0 15,-1 3 0-15,5-6 1 16,-2 6-2-16,0-1 1 0,-3 6-1 15,-5 0 0-15,-7 5 0 16,-5-1-1-16,-7 5 1 16,-4 1-1-16,-7 2 0 15,-7 0-2-15,11 15-3 0,-6 5-18 16,7 7-55 0,-4 3-2-16</inkml:trace>
  <inkml:trace contextRef="#ctx0" brushRef="#br0" timeOffset="1636.1386">4052 7177 155 0,'0'0'2'15,"0"0"-1"-15,0 0-1 16,0 0-1-16,0 10-2 0,0-10 0 15,0 0 0-15,0 0 2 16,8 6-2-16,-8-6 2 16,15 10 4-16,-5-4 0 15,5 1 4-15,-1 11 1 16,4-6 0-16,-4 7-1 0,7-3 0 16,-2 6 0-16,4-5 0 15,-3 5-1-15,3-4 1 16,-2-4 0-16,3 3 0 0,2-1 1 15,2-3 0-15,-3-1-1 16,5 0-2-16,-4 0 0 16,2 0 0-16,1 3-2 15,-3-3 0-15,-1 1-1 0,-3 0 0 16,3 2 1 0,-6-6 0-16,2 2 0 0,-1 0 0 15,1 0 0-15,0-4 0 16,1 3 1-16,0-3-2 15,-2 4 1-15,3-1-1 16,-6-1-1-16,1 2 1 0,1-2 0 16,-1 3-1-16,-1-2 1 15,0-2 1-15,4 1 0 16,-1-1 2-16,1-1-2 0,4-2 1 16,-4 4-1-16,4-2-1 15,-6-1 1-15,6 0-2 16,-2 1 1-16,-1 0-1 0,0 1 0 15,-2-1 0-15,5 0 0 16,-2 1 1-16,-2-1-1 16,2 1 0-16,0 0 0 15,2-1 0-15,-1-2 0 16,-3 5 0-16,3-2 0 0,1-1 0 16,-4 0-1-16,2-1 1 15,0 6 0-15,0-3 1 16,-4 1-1-16,4 0 0 15,-1 3 0-15,3-4 2 16,-3 1-3-16,3 1 1 0,0-4 1 16,2-2-1-16,1 3 0 15,-1-1 0-15,3-2 0 16,-8 2 0-16,10-3-1 0,-9 4 1 16,6 0-1-16,-1-4 1 15,-3 4 0-15,5-4 0 16,2 4 1-16,0-3-1 0,1 0 0 15,-1 0-1-15,0 1 2 16,-2-1-2-16,-3-1 1 16,-2 4-2-16,0-1 1 15,-5-2 1-15,0 3-1 0,3-1 1 16,-4-2 0-16,6 0 0 16,5 1 0-16,0-3 1 15,4 2 0-15,4-2-1 16,2 0 1-16,-3 1-1 15,0-1 1-15,1 2-1 0,-3 1 0 16,-3 0-1-16,0 0 0 16,-2 2-1-16,0-4-4 15,4 1-2-15,-1-2-3 16,6-1-2-16,4 0-7 0,1-2-4 16,4 0-13-16,-9-4-36 15,9 4-2-15</inkml:trace>
  <inkml:trace contextRef="#ctx0" brushRef="#br0" timeOffset="2778.9674">7058 8122 205 0,'0'0'7'0,"0"0"2"0,0 0 2 16,0 0 1-16,0 0 0 15,0 0-1-15,0 0-3 16,0 0 0-16,0 0-5 0,0 0-2 15,9 6-1-15,7 2 0 16,1-2 0-16,5 8 2 16,6-5 2-16,4 1 5 15,8-3 0-15,0 3 3 0,4-5-2 16,2-3 1-16,3-2 0 16,-4 0-1-16,4 0-1 15,1 0-2-15,0 0-2 16,-1 0-2-16,-1 0-1 15,4 0-1-15,-5-2 0 0,3 2 1 16,-3-2-1-16,0-1 0 16,-2-2 0-16,0 3 0 15,-6-4 0-15,-4 2-1 16,3 1 0-16,-9-1 0 0,-4 4 1 16,3 0-1-16,-8 0 0 15,0 0 1-15,-1 0 1 16,-1 0 0-16,-2 0 1 15,0 2 1-15,-4 0 0 0,1-2 0 16,-3 0 0-16,-3 0 0 16,-7 0 0-16,13 3-1 15,-13-3-1-15,0 0 0 0,12 2-1 16,-12-2 0-16,0 0-1 16,0 0 0-16,7 5-4 15,-7-5-34-15,0 0-38 16,13 10-4-16</inkml:trace>
  <inkml:trace contextRef="#ctx0" brushRef="#br0" timeOffset="4869.2168">7689 8293 148 0,'0'0'6'16,"0"0"4"-16,0 0 0 0,0 0 2 16,0 0 0-16,0 0 2 15,0 0 2-15,0 0 1 16,10-2-3-16,-10 2 0 16,20 2 5-16,-3 1-1 15,3-3 1-15,10 3 0 0,2-3-2 16,8 0 1-16,3 0-3 15,7-3-3-15,6-2-4 16,-1 3-3-16,2-4 0 0,-2 4-1 16,3-3-1-16,-8 1 0 15,6 1-1-15,-6-2 0 16,-3 1-1-16,-2-2 0 16,-8-2 0-16,-5 7 0 0,-4-2-1 15,-8 1 1-15,-6-2 0 16,-4 4 1-16,-10 0 0 15,8 0 0-15,-8 0 0 16,0 0 1-16,0 0 0 0,0 0 0 16,0 0 0-16,0 0 0 15,0 0 0-15,0 0-1 16,0 0 0-16,0 0 0 16,0 0 0-16,0 0-1 15,-2 0 0-15,2 0 0 16,0 0 0-16,0 0 0 0,-13 0-1 15,13 0 1-15,0 0 0 16,-10 0-1-16,10 0 0 16,0 0-3-16,0 0-3 0,-10-2-5 15,10 2-9-15,-10-2-14 16,10 2-19-16,-20-3-21 16,8 3-12-16</inkml:trace>
  <inkml:trace contextRef="#ctx0" brushRef="#br0" timeOffset="5330.7702">7538 8234 154 0,'0'0'9'0,"0"0"2"0,7 0 3 16,-7 0 0-16,0 0-1 16,0 0 3-16,12 0 3 0,-1 0 3 15,3-2-6-15,14-1-2 16,6 0 0-16,14-1 2 15,11-2 0-15,16-2-1 16,7 2-3-16,10-1-3 0,-5 1-2 16,0-1-2-16,-2 2-2 15,-6 0-2-15,-4 3 0 16,-8 0 0-16,-10-1-1 16,-8 3 0-16,-6 0 1 15,-8 0-1-15,-5-3 0 16,-10 3 1-16,-6 0 0 0,-14 0-1 15,0 0-3-15,0 0-3 16,-7 8-11-16,-8-1-24 16,-10-2-32-16,3 2-5 0</inkml:trace>
  <inkml:trace contextRef="#ctx0" brushRef="#br0" timeOffset="8745.2622">1141 6579 207 0,'0'0'5'15,"0"0"2"-15,0 0 3 16,0 0 2-16,0 0 0 16,0 0 1-16,0 0 0 0,0 0 0 15,3-5-3-15,-3 5-4 16,13-13-2-16,-13 13 0 16,16-16-1-16,-6 3 1 15,6 3-1-15,-4 1 0 16,2-6 1-16,1 5 0 15,0-3 0-15,3 0-1 0,2-1 0 16,3 2 0-16,-1 1 0 16,0-3-1-16,0 2-1 15,2-1 1-15,0 3-1 0,0 0-1 16,-6 2 1-16,5 2 0 16,-4-2 0-16,1 2 0 15,3 0 1-15,-4 0-2 0,4 1 3 16,-3-2-2-16,5 4 1 15,-6-1-1-15,1 1 0 16,1 1 0-16,-2 2-1 16,-1 0 0-16,1 0 0 0,3 0 1 15,-1 0-1-15,1 0 1 16,2 0-1-16,-1 0 1 16,7 0-1-16,-4 0 1 15,0 0-1-15,2 0 0 0,-3 0 0 16,-6 0 0-16,3 0 0 15,1 2 0 1,-6 1 0-16,3-3 1 0,3 2-1 16,-1 0 1-16,-2-2-1 15,5 0 1-15,-2 0-1 0,1 0 2 16,3 0-2-16,-4 3 0 16,-1 0 0-16,1-1 0 15,-1 0 0-15,-5 6 0 0,6-3 0 16,-6-1 1-16,3 2-1 15,-3-1 0-15,6 2 0 16,-3-1 1-16,-3-2-1 16,7 1 1-16,2 3-1 0,-1-3 1 15,0 2-1-15,2 1 1 16,-3-1-1-16,4-2 1 16,-3 2-1-16,5 0 0 0,-9 1 0 15,5 0 0-15,2-1 1 16,-7 1-1-16,7-2 1 15,-3 2-1-15,5 2 1 16,-5 0-1-16,7-2 1 16,-6 1-1-16,5-1 1 15,-3 2-1-15,-1-1 0 16,-5 3 1-16,3-1-1 0,0-2 0 16,-5 2 1-16,4 2-1 15,-1-4 1-15,2 1-1 0,0 0 0 16,0 2 1-16,-1 0-1 15,6 1 0-15,-8-5 0 16,1 7 0-16,0-6 0 0,-2 3 0 16,0-1 0-16,-7-4 1 15,4 3-1-15,-6 2 0 16,2-2 1-16,2 0-1 16,-2 0 0-16,2 3 0 15,-2-1 1-15,4-3-1 0,0 4 0 16,0-3 1-16,1 0-1 15,-1-1 1-15,2 2-1 16,-1-2 1-16,-1 2 0 16,-1-4-1-16,1 5 0 0,-2-1 1 15,0-2-1-15,4 3 0 16,-4 1 0-16,3-4 0 16,-5 6 0-16,4-2 0 15,-4 0 0-15,7-1 0 0,-7 0 0 16,4-2 0-16,0 3 0 15,1-4 0-15,-1 3 0 16,-4 1 0-16,6-3 0 16,-6 3 0-16,5-1 0 0,-4-2 0 15,-1 2 0-15,4 1 0 16,-4 1 0-16,2-1 0 16,-1 5 0-16,2-6 0 15,0 2 0-15,1 4 1 0,-1-1 0 16,1 0-1-16,2 0 1 15,-3 1 0-15,3-1 0 16,-4 1-1-16,4-3 1 16,-1-1-1-16,-2 1 0 15,3 3 0-15,-3-4 0 0,3 2-1 16,-2-1 1-16,1 1 0 16,1 1-1-16,3 1 1 15,-5 0 0-15,8-1 0 0,-3 5 0 16,4-2 1-16,-2 0-1 15,3 3 0-15,-2-4 0 16,2 1 1-16,2 2-1 0,2-2 1 16,0 6-1-16,3-7 0 15,3 6-2-15,-1-6-6 16,10 1-39-16,5 7-27 16,4-4-5-16</inkml:trace>
  <inkml:trace contextRef="#ctx0" brushRef="#br0" timeOffset="9615.105">7439 8264 164 0,'0'0'3'16,"7"0"3"-16,5 0 2 0,3 0 4 15,15 0 2-15,5 0 1 16,11 0 1-16,7 0-1 16,4-3-2-16,5 3-4 15,3 0-1-15,-3 0-4 16,-7 0-1-16,-7 0-1 0,-4 3-2 15,-10-1 0-15,-4-2 0 16,-9 3 3-16,-5-3 2 16,-5 0 0-16,-11 0-6 15,10 0-7-15,-10 0-25 16,0 0-28-16,0 0-4 0</inkml:trace>
  <inkml:trace contextRef="#ctx0" brushRef="#br0" timeOffset="11984.597">8795 8291 300 0,'0'0'4'16,"0"0"4"-16,0 0 5 15,7 0 0-15,-7 0 2 16,0 0 1-16,11 0 1 0,-11 0-2 15,0 0-4-15,0 0-5 16,5 8-2-16,-3 8-1 16,3 19-2-16,-2 10-1 15,-1 14 1-15,2 18 0 0,0 10 3 16,-1 12-1-16,-3 5 0 16,0-2-3-16,0-11 2 15,-3-4-1-15,-1-13 0 0,2-9-1 16,2-13 0-16,0-12-1 15,0-8 0-15,0-11-1 16,0-5 0-16,2-3-1 16,-2-13-1-16,0 0-3 0,0 0-6 15,0 0-18-15,-2-13-42 16,2 1-5-16</inkml:trace>
  <inkml:trace contextRef="#ctx0" brushRef="#br0" timeOffset="12315.8792">8788 8388 354 0,'0'0'-1'0,"0"0"1"16,-3 7 3-16,3 22 1 0,0 15 1 15,0 16 3-15,3 18-1 16,4 13 2-16,3 16 0 16,3 4-1-16,3 6-3 15,0-11-1-15,2-7-1 0,-1-12-2 16,-4-8 0-16,-4-13-1 16,-1-8 0-16,-6-11 0 15,-2-10 1-15,0-9-1 16,0-9 0-16,0-4 0 15,0-15-1-15,0 12-8 0,0-12-17 16,-12-9-45-16,12 9-5 16</inkml:trace>
  <inkml:trace contextRef="#ctx0" brushRef="#br0" timeOffset="13582.9714">1221 9574 250 0,'0'0'2'0,"0"0"-1"16,0 0 0-16,0 0 0 15,0 0-1-15,0 0-1 16,0 0 1-16,0 0 0 15,0 0 0-15,10-2 0 16,8 4 1-16,11 5 2 0,13 2 3 16,11 0 1-16,14 3 1 15,9 3-1-15,9 0 0 16,14 2 0-16,11 1-1 16,5 0-1-16,-1 3-1 0,8-3 0 15,2 2 1-15,5-5 0 16,7-1 0-16,5-2 1 15,0-2-1-15,15-4 1 0,6-4-1 16,7 1 0-16,10-3-1 16,3 3-3-16,2-3 2 15,7 4-2-15,0 1 0 0,1 0 0 16,-8-2 0-16,2-1-1 16,0-2 1-16,3 0 0 15,-1-2 0-15,3-3-1 16,-5-3 1-16,3 4-1 15,2-4 1-15,-7 2 0 16,-3 2-1-16,-2-2 0 0,-5 4 1 16,-4-1-1-16,-6 1 0 15,-6-3 0-15,-3-3 0 16,-9 3 0-16,-1-2 0 16,-9 0 0-16,-1-3 1 0,-9 3-1 15,1-3 0-15,-10 0-1 16,-8 0 1-16,-2 3-1 0,-10-4 0 15,-10 4 0-15,-12 0 0 16,-13-1 1-16,-10 4-1 16,-14-2 1-16,-6 4 1 15,-13-1 1-15,-8 1 0 0,-11 2 2 16,10 0-1-16,-10 0 1 16,0 0 0-16,0 0-1 15,0 0 0-15,0 0-1 16,-5 0 0-16,5 0-2 15,-18 2 0-15,8 3-1 0,-6-5-4 16,5 6-5-16,-4-6-19 16,0 0-39-16,3 4-9 15</inkml:trace>
  <inkml:trace contextRef="#ctx0" brushRef="#br0" timeOffset="13997.0043">8726 9438 378 0,'0'0'1'0,"0"0"-1"0,0 0 2 15,0 0 0-15,0 0 1 16,0 0 0-16,7 0 2 0,-7 0 1 16,12 0 0-16,1 5-1 15,4 2 1-15,8 3-1 16,3-1-1-16,-1 2-1 16,5 2-1-16,-4-3-1 0,-1 2-1 15,-4-5 0-15,-9 6 1 16,-3-1 0-16,-9 2 0 15,-2 9 2-15,-13 4-1 0,-6 3 2 16,-9 5 1-16,-4 3-1 16,-6-2 0-16,1 1-1 15,0 1-1-15,2-9-4 16,8 3-11-16,2 4-63 0,15-19-5 16</inkml:trace>
  <inkml:trace contextRef="#ctx0" brushRef="#br0" timeOffset="14768.3245">1606 9351 275 0,'0'0'9'0,"0"0"3"0,0 0 0 0,0 0 2 16,-5-10-1-16,5 10 0 16,-14 0 1-16,-2 0 0 15,2 8-7-15,-9-1-5 16,-2 8-1-16,-5-1-1 16,-3 4 1-16,-1 0 0 0,2 4-1 15,0-5 1-15,0 0 0 16,2-1 2-16,5-3-1 15,7-6 0-15,0-2-1 0,12-4-2 16,6-1-1-16,-11 8-1 16,11-8 1-16,13 20-1 15,9-3 0-15,10 11-1 16,11 11 2-16,9 6 2 0,13 10-3 16,4 6-33-16,9 1-35 15,8 8-4-15</inkml:trace>
  <inkml:trace contextRef="#ctx0" brushRef="#br1" timeOffset="19840.7098">1454 6295 130 0,'0'0'7'0,"0"0"4"16,0 0 3-16,-12 0 3 15,12 0 1-15,-7 0 0 16,7 0-1-16,0 0 0 0,-11 0-8 15,11 0-2-15,0 0-2 16,0 0 0-16,9-17 1 16,0 5 1-16,6-7 2 15,7-3 0-15,5-5 0 16,6-5 1-16,4-4-3 0,3 0-1 16,-3-5-3-16,3 9 0 15,-6 1-2-15,5 4 1 0,-10-4-1 16,4 9 0-16,-6 5-1 15,0 0 1-15,0 2-1 16,1 3 1-16,-3-1-1 16,0 1 1-16,2 1-1 15,-4 4 0-15,3-3 1 0,-6 6 0 16,1-4-1-16,0 3 1 16,2 0-1-16,-5 1 0 15,7-1 0-15,-7-1 1 16,2 1-2-16,4 4 1 15,-5-5 0-15,1 4 0 0,1 2-1 16,-7-4 1-16,1 4-1 16,-3 0 1-16,0 0-1 15,1 4 1-15,-3 1 0 16,1-2 1-16,-2 1-1 0,3-2 0 16,-1 4 0-16,-1-1 0 15,-2-1 0-15,6 1 0 0,-4-2 0 16,-1 1 0-16,4 2 0 15,-5-2 0-15,1 1-1 16,2 3 1-16,-2-1 0 0,4 1 0 16,-3-1 1-16,2 4-1 15,4-2 1-15,-4 1-1 16,8 0 1-16,-8 2 0 16,6-2 0-16,-4 0 1 15,6 0-1-15,-5 2 0 16,0-2 1-16,0 1 0 0,0-2-1 15,-1 2 2-15,2-2-2 16,1 3 0-16,3 1 1 16,-2-1-1-16,3 2 1 15,0-1-1-15,1 5 0 16,0-5 1-16,-2 3-1 0,3-1 1 16,-2 0 0-16,2-1-1 15,0 1 0-15,-3 1 0 0,-1-2 0 16,3 2 0-16,1-4 0 15,-3 0 0-15,2-2 0 16,1-1 0-16,2 2 0 16,-3-4 0-16,3 2-1 0,-5 5 0 15,5-4 1-15,-3 0-1 16,5-1 0-16,-7 6 0 16,3-5 1-16,2-1-1 15,-3 2 1-15,0-2-1 16,-2 3 0-16,0 0 0 0,0-3 1 15,-2 1-1-15,-1 0 0 16,-2 0 0-16,1 2 1 16,3-4-1-16,-3 1 0 15,2 1 0-15,-3-2 0 16,3 2 0-16,-1-2 0 0,-2 1 1 16,0 1-1-16,2-2 0 15,-4 1 0-15,4 1 0 16,-2 0 0-16,1 0 1 0,3-2-1 15,2-2 1-15,-1 2 0 16,6 0-1-16,-3 2 1 16,2-5-1-16,-1 0 1 0,-2 2-1 15,3-2 1-15,-2 2-1 16,-4 1 0-16,4 1 0 16,-3 2 1-16,1-4-1 0,-3 2 0 15,3 0 0-15,-2 1 0 16,1 0 0-16,0-4 0 15,2 5 0-15,-4-4 0 16,7 3 0-16,-2 2 0 16,-2-2 1-16,7 0-1 15,-2 0-1-15,-2 0 2 0,6 0-2 16,-3 3 1-16,3-6 0 16,0 3 0-16,-3 2 0 15,5-2 0-15,-5 2 0 0,6 0 0 16,-3-1 0-16,0 1 0 15,0-2 0-15,-2 2 0 16,2 1 0-16,0-3 0 16,2 2 0-16,-4-2 1 0,2 2-1 15,0-2 0-15,-1 5 0 16,-1-2 1-16,-1 1-1 16,-2-2 0-16,3 1 0 15,-6-1-1-15,2 1 1 0,-2-1 0 16,2 3 0-16,1-5 0 15,-6 0 0-15,6 0 0 16,-5-1 0-16,1 1 0 16,-5 0 0-16,5-3 0 15,-2 1 0-15,-4-1 0 0,1 4 0 16,-2-4 0-16,1 0 0 16,-2 1 0-16,-5 0 0 15,6 0 0-15,-4 1 0 16,2-2 0-16,1 3 1 0,1 2 0 15,2-2-1-15,-2 2 1 16,6-2 0-16,-5 4 0 16,5-5 0-16,-2 3-1 0,-1-2 0 15,0 0 0-15,0 0 0 16,1-1 1-16,1 2-1 16,-2-2 0-16,4 2 0 15,1-2 1-15,1 0-1 0,-3-2 0 16,5 2 0-16,-1-1 0 15,-4 2 1-15,3 0-1 16,-1 1 0-16,-2 2 1 16,1 0-1-16,3-1 0 15,-2 0 1-15,-2 2 0 16,5-3-1-16,0-1 1 0,0 0 0 16,5-2-1-16,-6-1 1 15,6-2-1-15,-4 2 0 0,0 3 0 16,2 0 0-16,-3-2 0 15,-6 2 0-15,4 0 0 16,-3 2 0-16,-1-2 0 16,4 0 0-16,-3-4 0 0,3 2 0 15,-2 0 1-15,2-4-1 16,-1 4 1-16,3-5-1 16,-3 3 0-16,-2-5 0 15,1 5 0-15,-2-1 0 0,-1-1 0 16,-2-1 0-16,0 2-1 15,-3-3 0-15,1 1-3 16,-4 1-5-16,1-4-7 16,-4 3-25-16,11 2-34 15,-18-5-5-15</inkml:trace>
  <inkml:trace contextRef="#ctx0" brushRef="#br1" timeOffset="22340.8682">5552 7203 149 0,'0'0'3'0,"0"0"3"16,10 8 2-16,-10-8 3 15,14 10 4-15,-8-4 0 16,11 1 3-16,-1-1 3 0,5 0 1 16,9 6-1-16,-1-7-1 15,6 5-3-15,0-5-3 16,8 8-2-16,-4-7-2 0,3 4-2 15,-2 0-3-15,-3 1-2 16,5-1 0-16,-1 2 1 0,3 0-1 16,-2-3 0-16,7 6 1 15,2-4 0-15,4 1-1 16,-1-1 1-16,1-2-1 16,1-2 0-16,0 1 0 15,1 0-1-15,-2-2 0 0,-2 2 0 16,3 0 0-16,-4-1-1 15,1 0 0-15,1 0-1 16,-4 1 1-16,2 4-1 16,-5-2 1-16,5 1-1 15,-4 1 0-15,-1-2 0 16,-2 2 0-16,-3-3 1 0,0-3-1 16,1 4 0-16,-1-6 1 15,-3 7-1-15,-1-4 0 16,-1 1 0-16,-2-1-1 0,2 4 1 15,-7-2 0-15,2 3 0 16,-5 1 0-16,3-4 0 16,0 4 0-16,-2-1 0 0,1-2 1 15,-1 1-1-15,4-4 0 16,-4 3 0-16,1-6 1 16,1 4-1-16,0-1 0 0,-5 0 0 15,0-1 0-15,-1 1 0 16,1 0 0-16,0 1 0 15,0-4 0-15,0 4 1 16,0-3-1-16,5 0 0 16,0 3 1-16,0-5-1 15,2 1 0-15,-2 1 1 16,5 0-1-16,-5 1 0 0,-3-2 0 16,3 1 1-16,-6 5 0 15,1-3-1-15,2 1 1 0,-2-1-1 16,0 0 2-16,0 0-2 15,2-1 1-15,3-1-1 16,0 1 0-16,-3-5 1 0,3 4-1 16,0 1 0-16,2-1 0 15,-2 2 1-15,0-2-1 16,-3-1 0-16,3 4 0 16,-5-3 1-16,5 2-1 15,0-5 0-15,-3 4 0 0,3-4 1 16,-3 3-1-16,3-2 1 15,3-3-1-15,-1 0 0 16,-2 0 1-16,2 1-1 16,-2-1 0-16,0 0 0 15,0 0 1-15,-3 0-1 16,0 0 0-16,1 3 0 0,-4 2 0 16,1-5 0-16,2 3 1 15,3 1-1-15,-7-4 0 16,7 0 0-16,0 0 0 0,-3 0 0 15,3 0 0-15,-3 3 1 16,3-3-2-16,-6 0 2 16,6 0-1-16,-5 3 0 0,5 2 0 15,-5-3 0-15,2 2 0 16,-2-3 0-16,3 2 0 16,-4-1 0-16,1 4 1 0,0-6-1 15,-1 2 0-15,-4 1 0 16,3-1 0-16,0 3 0 15,-3-3 0-15,1 1 0 16,2 0-1-16,0-2 2 16,2 2-1-16,2-3 0 15,-3 0 1-15,6 0-1 16,0 0 0-16,1 0 1 0,3 0-1 16,1 0 0-16,-3 0 0 15,3 0 0-15,0 0 0 0,2 0 1 16,1-3-1-16,-2 3 0 15,7-1-1-15,-4-2 2 16,6 0-1-16,-3 3 0 16,6-5 0-16,-1 3 0 0,0 0 0 15,1-1 0-15,-1 1 0 16,-5 2 0-16,2 0 0 16,1 0 0-16,-4 0 0 0,0 0 0 15,2 0 1-15,2 0-1 16,-4 0 0-16,4 0 0 15,0-3 0-15,3-2 0 16,-6 2 0-16,3 2 0 16,-4-3-1-16,-1 4 1 15,-2 0 0-15,-1 0 0 0,-2 0 0 16,-3 4 0-16,3-3 0 16,-3 4 0-16,3-2 0 15,0 0 0-15,-2-1 0 16,1 1 0-16,-1-3 1 0,1 0-2 15,1 2 1-15,-3-2 0 16,-2 0 0-16,0 2 0 16,-3-2 0-16,1 3 0 0,-1-3 0 15,-2 2 1-15,-3 1-1 16,-2-3 0-16,3 4 0 16,-2-1 0-16,2 0 0 0,-3-1 0 15,3 0 0-15,-2 1 0 16,5 0 1-16,-1 1-1 15,2-1 0-15,-1 2 0 16,4-3 1-16,0 1-1 16,0-1 0-16,0-2 1 15,0 3-1-15,-2-3 1 0,2 0-1 16,-3 1 0-16,1-1 0 16,2 0 0-16,-4 0 1 15,4 3-1-15,0-3 0 0,2 0 1 16,4 0-1-16,-2 0 0 15,3 0 1-15,5 0-1 16,-1-3 1-16,0 3-1 16,-1 0 1-16,3-1-1 0,-1 1 0 15,-3 0 1-15,4 0-1 16,-6 0 0-16,0 0 0 16,-7 0 0-16,5 0 0 15,-5 0 0-15,-5 0 0 0,0 0 0 16,-5 0 0-16,-6 0 0 15,-2 0 0-15,-2 0 0 16,-10 0-1-16,13 1 1 16,-13-1 1-16,8 0-1 0,-8 0 0 15,0 0 0-15,15 3 0 16,-15-3 0-16,12 5 0 16,-12-5 0-16,18 3 0 15,-9 0 1-15,2-1-1 0,-2 0 0 16,1 1 1-16,5-3-1 15,0 3 1-15,0-1-1 16,0-2 1-16,0 2 0 0,4-2 0 16,2 0 0-16,0 0 1 15,1 0-1-15,7 0 0 16,-2 0 0-16,3 0-1 16,-1-2 1-16,4 2 0 0,2-2-1 15,-5 2 0-15,0 0-1 16,-4 0 1-16,0 0 0 15,-2 0-1-15,-1 0-1 16,-6 2-2-16,-4 0-4 16,2 4-14-16,-15-6-59 0,15 7 1 15</inkml:trace>
  <inkml:trace contextRef="#ctx0" brushRef="#br1" timeOffset="45258.5932">4105 14789 180 0,'0'0'6'0,"0"0"1"16,0 0 4-16,0 0 4 15,0 0 0-15,0 0 3 0,0 0-2 16,0 0 1-16,0 0-4 16,0 0-3-16,0 0-2 15,7 0-1-15,3 0-2 16,3 0 1-16,4-3 2 0,10-1 2 15,8-4 0-15,7-2 2 16,16-5-2-16,4 0 0 16,14-2-1-16,9-5-2 15,14-6-1-15,6 1-1 0,11-5-1 16,14-6-1-16,7-3 0 16,9-1-1-16,11-8 0 15,15 1 1-15,9-9-2 16,10 4 1-16,11-6 0 0,9 1-1 15,13-2 0-15,5-5 0 16,10 5 0-16,1-6-1 16,12 2 0-16,-2-1-1 15,6-1 0-15,1 0 1 0,-2 1 0 16,-3 0 0-16,-4 3 1 16,-9-2 0-16,-8 8 1 15,-9 3 0-15,-19-2 0 16,-17 12 0-16,-19 2 0 15,-20 5 0-15,-26 8 0 16,-18 0 0-16,-28 9 1 0,-19 8-1 16,-16 3 1-16,-15 4-1 15,-13 0-1-15,-12 5-1 0,0 0-2 16,0 0-4-16,0 0-15 16,0 12-61-16,-20-5 1 15</inkml:trace>
  <inkml:trace contextRef="#ctx0" brushRef="#br1" timeOffset="46368.8956">4457 15712 189 0,'0'0'1'16,"0"0"1"-16,0 0 2 15,0 0 2-15,0 0 3 16,13-9 2-16,2 4 3 0,5 0 2 16,5 0 1-16,2-3-1 15,10-1-1-15,1-4-1 16,9-1-1-16,2-2-3 15,6-1-1-15,14-6-2 16,9 2-1-16,7-4 0 0,4-5 0 16,10 1-1-16,8-6-1 15,10-1 1-15,7-3-2 16,6 0 1-16,4-4-1 16,13-1 0-16,2-3 0 0,10-2-1 15,6-2 1-15,5 0-2 16,12-1 1-16,4-2-1 15,9-2 1-15,-2 2-1 16,3-3 0-16,3 6 0 0,3-4 0 16,-4 3 0-16,-3 0-1 15,-2 0 0-15,-1-5 1 16,4 5-1-16,-2-3-1 16,-4 1 2-16,-2-1 0 0,-4 3 0 15,0 2 0-15,-15 4 0 16,-2 6 0-16,-11 1 1 15,-11 4-1-15,-12 5 0 16,-11 0-1-16,-13 3 1 16,-14 7 1-16,-12 0-1 0,-14 5 2 15,-16 3 1-15,-14 2 0 16,-9 3 2-16,-11 4-1 16,-6-2 1-16,-13 5-1 0,0 0 1 15,10 0-2-15,-10 0 0 16,0 0-1-16,0 0-1 15,0 0 0-15,0 0-1 16,0 0-1-16,0 0-1 0,-5 0-1 16,5 0-3-16,0 0-5 15,-10 0-9-15,0 0-12 16,0 0-43-16,3 0-10 16</inkml:trace>
  <inkml:trace contextRef="#ctx0" brushRef="#br1" timeOffset="46872.6652">10834 12978 288 0,'0'0'7'0,"0"0"2"15,0 0-1-15,0 0-2 16,0 0 0-16,0 0 0 16,5 10 0-16,-1 7 1 15,2 11-5-15,6 9-2 0,0 7 2 16,8 16 3-16,-2 2 0 16,2 7 1-16,10 15 2 15,-6 1-1 1,4-7-1-16,-3-4-1 15,-5-6-1-15,-1-6 0 16,-3-8-1-16,-4-10 0 16,-4-18-1-16,-7-9-1 0,3-2 0 15,-2-5-4-15,-2-10-16 16,0-8-29-16,2-6-25 16,-2-8-6-16</inkml:trace>
  <inkml:trace contextRef="#ctx0" brushRef="#br1" timeOffset="47006.9728">11084 13542 353 0,'0'0'1'0,"0"0"0"15,0 0-3-15,0 0-1 0,-4 9-6 16,4-9-29-16,0 15-32 16,0-9-4-16</inkml:trace>
  <inkml:trace contextRef="#ctx0" brushRef="#br1" timeOffset="48703.2982">1157 14722 194 0,'0'0'-4'15,"0"0"1"-15,7 5 0 0,4-5 0 16,13 0 3-16,8-7 1 16,20-1 2-16,13-7 1 15,20-5 5-15,4-2 3 16,25-8-2-16,16 4-1 15,6-12 0-15,10 1-1 16,11-8-2-16,4 0-2 0,9-4 0 16,2-6 0-16,-1-2-1 15,-2-4 0-15,3 3-1 16,-8 0-1-16,-8 3 1 0,-4 3 1 16,-15 4-1-16,-10 7-1 15,-19 6 0-15,-16 4 0 16,-19 7 2-16,-13 7 1 15,-18 3 3-15,-16 3 0 0,-10 4-3 16,-16 7-1-16,10-2-5 16,-10 2-5-16,0 0-2 15,0 0-1-15,0 7-3 16,0 6-1-16,3 1 2 16,-2 8 3-16,9 10 6 0,-1 1 5 15,8 12 0-15,3 1 0 16,-6 6-1-16,9 8 1 15,-5-4-1-15,1 5-2 16,-6-6-7-16,5 3-15 16,-9-6-18-16,1 5-17 0</inkml:trace>
  <inkml:trace contextRef="#ctx0" brushRef="#br1" timeOffset="48836.5025">4668 14521 293 0,'0'0'-1'0,"0"0"-2"16,3 8 0-16,-3-8-8 0,0 25-50 16,6-9-4-16</inkml:trace>
  <inkml:trace contextRef="#ctx0" brushRef="#br1" timeOffset="49306.2492">4974 15534 377 0,'0'0'4'0,"0"0"-1"0,0 0-4 16,0 0-2-16,0 11 2 15,6 11 1-15,-1 5-1 0,7 13 2 16,-2 6-4-16,7 9 1 16,4 10 5-16,0 7 0 15,2 5 1-15,-2-3-3 0,-1-3-3 16,0-2-11-16,-6 1-30 15,-9-8-30-15,-5-2-7 16</inkml:trace>
  <inkml:trace contextRef="#ctx0" brushRef="#br1" timeOffset="49852.8732">1548 17588 286 0,'0'0'2'0,"0"0"0"15,0 0 0-15,0 0-1 0,-9 0-2 16,9 0-5-16,0 0 3 16,0 0 1-16,0 0 0 15,5-5 0-15,10 3 0 16,8-4 4-16,7 1 3 16,14-4 2-16,11-4 1 0,2-6-1 15,116-31-1 1,39-11 1-16,22-14 1 0,42-12 0 15,12-10-1-15,18-7 1 16,-16 5-1-16,-56 23-2 16,-13 7 1-16,-19 6-2 0,-9 12-2 15,-23 8 0-15,-16 6-3 16,-20 10-1-16,-9-3-4 16,-19 10-8-16,-14 3-8 0,-14 7-5 15,-14 3 2-15,-23 4 3 16,-5 1 6-16,-21 2 5 15,-15 0 3-15,0 0 9 16,0 10 9-16,0-10 9 0,-13 5-3 16,13-5-9-16,0 0-14 15,-9 0-53-15,9 0-4 16</inkml:trace>
  <inkml:trace contextRef="#ctx0" brushRef="#br1" timeOffset="51405.3164">13337 12535 296 0,'0'0'5'15,"0"0"0"-15,-2-10 1 16,2 10 0-16,-11-7 1 0,2 2-1 16,-6 1-1-16,-5 4 0 15,0 6-5-15,-5 6-2 16,-2 15 0-16,0 3 0 16,-3 17 0-16,3 0 1 15,4 16 0-15,9-3 1 16,3 8 0-16,11-6 0 0,5-3 1 15,15-6 1-15,12-12 0 16,11-6 0-16,9-12 2 16,10-11-1-16,8-9 1 15,7-3 1-15,0-15-1 0,2-8 0 16,-1-4 0-16,-5-10 1 16,-8-6-2-16,-8-3-1 0,-14-1 1 15,-8-6 1-15,-18 2-2 16,-9-4 0-16,-14 6 0 15,-15-1-1-15,-12 6 1 16,-7 6-1-16,-7 6 0 0,-8 6 0 16,0 2-1-16,1 7 0 15,-3 5 0-15,7 4 0 16,-2 3-1-16,10 5-1 16,1 0-1-16,7 5-3 15,4 7-9-15,2 1-23 16,4 5-34-16,9-3-4 0</inkml:trace>
  <inkml:trace contextRef="#ctx0" brushRef="#br1" timeOffset="51554.9171">13579 12489 427 0,'0'0'1'0,"0"0"-2"16,0 0-5-16,0 0-38 15,0 0-30-15,7 0-5 16</inkml:trace>
  <inkml:trace contextRef="#ctx0" brushRef="#br1" timeOffset="52220.2563">11329 13166 143 0,'10'0'8'0,"16"-7"5"16,19-8 2-16,21-5 2 15,26-7 1-15,19-11 1 16,24-6-1-16,18-8 0 0,8 0-7 16,1 0-20-16,-4-3-43 15,-4 16-11-15</inkml:trace>
  <inkml:trace contextRef="#ctx0" brushRef="#br1" timeOffset="52437.7465">11734 13483 164 0,'0'0'-2'0,"0"0"-3"0,0 0 5 15,0 0 5-15,14-9 3 16,16 1 2-16,13-7 0 15,26-3 1-15,16 9-40 0,17-14-17 16</inkml:trace>
  <inkml:trace contextRef="#ctx0" brushRef="#br1" timeOffset="52590.3361">12444 13505 393 0,'0'0'1'0,"5"0"-1"16,15-2-1-16,26-8-11 16,18-9-10-16,31-8-29 15,26-4-23-15</inkml:trace>
  <inkml:trace contextRef="#ctx0" brushRef="#br2" timeOffset="57201.2235">6968 13448 156 0,'0'0'2'0,"0"0"1"16,-12-4-2-16,12 4 0 16,0 0-1-16,0 0 1 15,0 0 2-15,0 0 6 16,0 0 0-16,15-8 3 15,12 5 3-15,3-1 3 16,14-1-1-16,6-5 3 0,16 0-3 16,8-10-2-16,13 3-3 15,4-7-2-15,4-2-2 16,9-4-1-16,4 4-1 0,9-10-1 16,0 7 0-16,4-3-2 15,6 1 0-15,-8 4-1 16,-5 3 0-16,-2 0-1 0,-2 4 1 15,-16 2-2-15,-8 6 1 16,-10 0-1-16,-9 1 2 16,-10 4-2-16,-7 0 1 15,-13-1 0-15,-7 3 1 0,-10 2 3 16,-5 2 1-16,-6 1 1 16,-9 0 0-16,8-3 1 15,-8 3-1-15,0 0 0 16,0 0-2-16,0 0-3 15,-5 0-6-15,5 0-10 0,-15 7-13 16,0-2-48-16,3 0-4 16</inkml:trace>
  <inkml:trace contextRef="#ctx0" brushRef="#br2" timeOffset="58264.6429">7297 13142 220 0,'0'0'8'0,"0"0"4"16,0 0 3-16,0 0 1 0,0 0 1 16,0 0-1-16,0 0-1 15,0 0 1-15,0 0-7 16,-5 5-3-16,5-5-3 15,-16 17-1-15,4-2 2 0,-1-1 0 16,-3 1 1-16,-7 5 0 16,-1 0-1-16,0 3 0 15,-2-1 0-15,-4-1-1 16,-2 3 0-16,-4 0-1 0,1-2 0 16,3-2 0-16,2 0 0 15,0-2-1-15,3-1 0 16,5-5 0-16,2-2 1 0,5 0-1 15,3-3 0-15,2-2 1 16,10-5-1-16,-13 7 1 16,13-7 0-16,0 0-1 15,-7 3 1-15,7-3 0 0,0 0-2 16,0 0 1 0,0 0 0-1,0 0-1-15,0 0 0 16,0 0 0-16,0 0-1 0,0 0 1 15,-10 5-1-15,10-5-1 16,0 0 0-16,0 0-1 16,0 0 1-16,0 0 0 15,5 0 0-15,2 4 0 16,3-1 1-16,5 5 0 16,3-4 1-16,6 5 1 15,1-3-1-15,7 2 1 16,2 0-1-16,5-5 1 0,-2 1 0 15,3-1 0-15,-1-1 1 16,-1 3-1-16,-1-5 1 16,-5 2-1-16,-4 1 0 15,-3 0 1-15,-8-1-1 0,-2-2 0 16,-5 2 0-16,-1-2 1 16,-9 0 0-16,0 0 1 15,11 3 1-15,-11-3 0 0,0 0 2 16,0 0 0-1,0 0 0-15,0 0 1 0,0 0-1 16,0 0-1-16,0 0 0 16,0 0-1-16,0 0 0 15,0 0-1-15,0 0-1 0,0 0-2 16,0 0-1-16,0 0-6 16,0 0-12-16,0 0-46 15,0 0-20-15</inkml:trace>
  <inkml:trace contextRef="#ctx0" brushRef="#br2" timeOffset="59450.3505">7371 13009 184 0,'0'0'5'0,"0"0"4"16,0 0 2-16,0 0 0 16,0 0-2-16,0 0 0 15,0 0 0-15,0 0 2 16,0 0-4-16,15-4-2 0,0 1 0 15,10 1 2-15,4-1 1 16,11-4 4-16,8-3-2 16,4 1 2-16,8-7-2 15,2 2 0-15,7-4-2 0,1 0-1 16,5-1-1-16,1 5 0 16,-1-6-2-16,2 2-1 15,-4 3-1-15,-4 3 1 16,-7 0-2-16,-10 1 0 0,-5 7 0 15,-16-1-1-15,-5 2 1 16,-8 1 1-16,-8 0 0 16,-10 2 1-16,0 0 0 0,0 0 1 15,0 0 0-15,0 0 0 16,0 0 0-16,0 0-1 16,0 0-1-16,0 0-1 15,0 0-1-15,0 0-1 16,0 0-2-16,0 0-3 15,0 0-5-15,0 4-11 0,0-4-18 16,-7 0-30-16,7 0-9 16</inkml:trace>
  <inkml:trace contextRef="#ctx0" brushRef="#br2" timeOffset="59802.8343">8512 12644 281 0,'0'0'7'16,"0"0"4"-16,0 0-1 15,0 0-1-15,0 0 1 0,0 0-1 16,0 0 1-16,7 0 0 16,-7 0-6-16,18 0-3 15,-6 2 0-15,6 1 1 16,-1-1 1-16,8 3-2 15,-2-3 0-15,2 4 0 0,-6-2-1 16,4 1-1-16,-8 0 1 16,-3 0 0-16,-5 5 2 15,-7 5 2-15,0-2 0 16,-12 7 2-16,-6-1-1 0,-1 3 1 16,-1 0-1-16,-3 6 0 15,1-6-3-15,2 0-1 16,7-2-4-16,6 0-13 15,5 0-58-15,2-5-1 0</inkml:trace>
  <inkml:trace contextRef="#ctx0" brushRef="#br2" timeOffset="60584.9775">8785 12443 165 0,'0'0'7'0,"0"0"1"16,0 0-6-16,0 0 1 0,10 7 0 16,-5 11 4-16,10 19 1 15,8 12 0-15,-1 31-5 16,10 21-1-16,8 23 4 15,10 17 1-15,0 25-2 0,4 6-3 16,-1 3 0-16,-4 3-2 16,-4-12 0-16,-5-9 0 15,-8-12 1-15,-7-11 1 16,-2-17 0-16,-11-15-1 16,-5-18 1-16,-5-15-2 0,-2-12 0 15,0-15-1-15,0-14-4 16,-2-6-8-16,2-22-3 15,-5 15 0-15,5-15 0 0,0 0 0 16,-7-8-1-16,7 8-1 16,-7-20-17-16,7 11-12 15</inkml:trace>
  <inkml:trace contextRef="#ctx0" brushRef="#br2" timeOffset="65954.5671">4606 14239 184 0,'0'0'3'15,"0"0"0"-15,0 0-1 16,0 0-1-16,-2 4-1 15,2 8 1-15,0 3 0 16,4 8-6-16,2-3-47 16,8 12-4-16</inkml:trace>
  <inkml:trace contextRef="#ctx0" brushRef="#br2" timeOffset="77110.1091">18818 6232 229 0,'0'0'10'0,"0"0"6"16,9-4 3-16,-9 4 5 15,9-6 2-15,-9 6 1 16,7-5 3-16,-7 5 0 16,0 0-8-16,11-9-5 0,-11 9-4 15,0 0-3-15,0 0-2 16,0 0-1-16,0 0-2 16,0-10-1-16,0 10 0 15,0 0-1-15,0 0 0 16,-11-5-1-16,11 5 0 0,-7 0-2 15,7 0 0-15,-12-2 0 16,12 2 0-16,-18 0 0 16,9 2 0-16,-2 3 0 0,1 2 0 15,-4 1 0-15,-1 1 0 16,-6 3 0-16,7 1 0 16,-5 0 0-16,3 2 0 15,2-3 0-15,3-2 0 0,2 2 0 16,-4-2 0-16,5-3 0 15,8-7 0-15,-12 15 0 16,7-4 0-16,-3 1 0 16,1 3 0-16,2-3 0 15,-3 6 0-15,1-2 0 0,0 1 0 16,0 1 0-16,-4 0 0 16,1 2 0-16,3-5 0 15,0 1 0-15,-2 4 0 16,5-5 0-16,-1 3 0 15,3-1 0-15,2 1 0 0,0-4 0 16,0 5 0-16,0-1 0 16,2 0 0-16,0 2 0 15,3-1 0-15,2 1 0 0,-1-3 0 16,4 4 0-16,-1-1 0 16,2-3 0-16,-1-3 0 15,2 1 0-15,1 0 0 0,1-5 0 16,4 3 0-16,-1-4 0 15,1 2 0-15,4-2 0 16,0-1 0-16,1-4 0 16,-1 2 0-16,-2-2 0 15,-1-1 0-15,2-1 0 16,-1-2 0-16,-1 0 0 0,2 0 0 16,-5 0 0-16,5-2 0 15,-4-1 0-15,-2 1 0 16,3 0 0-16,-1-4 0 15,-2 2 0-15,-1 1 0 0,2-2 0 16,-2-2 0-16,4 2 0 16,-3-3 0-16,2 4 0 15,-2-4 0-15,0 2 0 0,-3-1 0 16,1 0 0-16,-3 2 0 16,2-2 0-16,-2 0 0 15,3-1 0-15,-13 8 0 0,15-15 0 16,-15 15 0-16,12-12 0 15,-12 12 0-15,11-15 0 16,-11 15 0-16,11-12 0 16,-6-1 0-16,3 3 0 15,2 0 0-15,-3-2 0 16,-2-1 0-16,2 1 0 0,0-2 0 16,-1 1 0-16,-1 1 0 15,0 2 0-15,-2-1 0 16,-1 1 0-16,0-4 0 0,1 6 0 15,-1-2 0-15,0 1 0 16,-2-1 0-16,0 0 0 16,0-2 0-16,0 2 0 0,0-1 0 15,0-4 0-15,-2 3 0 16,0 0 0-16,-1 0 0 16,3 0 0-16,-4-4 0 15,4 3 0-15,-3 4 0 0,-2-3 0 16,0 4 0-16,-1-2 0 15,4 1 0-15,-6-1 0 16,4 0 0-16,-1 0 0 16,1 1 0-16,-5 1 0 15,7-2 0-15,-4 2 0 0,6 8 0 16,-9-15 0-16,9 15 0 16,-7-10 0-16,7 10 0 15,-5-10 0-15,5 10 0 16,-10-10 0-16,10 10 0 15,-10-12 0-15,10 12 0 0,-13-12 0 16,13 12 0-16,-12-14 0 16,12 14 0-16,-15-12 0 15,15 12 0-15,-15-12 0 0,8 7 0 16,-3 1 0-16,-2-4 0 16,0 3 0-16,-4-2 0 15,2 2 0-15,-2 0 0 0,-1 0 0 16,0 0 0-16,-1 0 0 15,1 0 0-15,-3 2 0 16,2 2 0-16,1-2 0 16,-1-2 0-16,6 5 0 0,0-3 0 15,2 3 0-15,2 0 0 16,8 0 0-16,0 0 0 16,0 0 0-16,0 0 0 15,0 0 0-15,0 0 0 16,0 0 0-16,0 0 0 15,0 0 0-15,0 0 0 0,0 0 0 16,0 0 0-16,0 0 0 16,0 0-2-16,-9 0-12 0,9 0-10 15,0 0-29-15,0 0-31 16,0 0-1-16</inkml:trace>
  <inkml:trace contextRef="#ctx0" brushRef="#br2" timeOffset="77247.7362">18827 6205 360 0,'0'0'5'0,"0"0"1"15,0 0 0-15,0 0-2 0,0 0-10 16,0 0-44-16,0 0-17 16</inkml:trace>
  <inkml:trace contextRef="#ctx0" brushRef="#br2" timeOffset="79831.3787">18864 6572 124 0,'0'0'9'16,"0"0"5"-16,-10-8 5 16,10 8 4-16,0 0 2 15,0 0 4-15,0 0 1 0,0 0 1 16,0 0-7-16,0 0-4 16,0 0-3-16,0 0-4 15,0 0-1-15,0 0-3 0,0 0-1 16,0 0 0-16,0 0 0 15,0 0-1-15,7-4 1 16,-7 4-2-16,7-11 1 16,-7 11-1-16,12-15 0 0,-12 15 0 15,16-12-2-15,-8 3 0 16,2-1-1-16,-1 0 0 16,-1-3 0-16,5 3 0 15,-9-4-1-15,6 0 1 0,0 0 0 16,-3 2 0-16,3-3 0 15,-2 0 0-15,-1 0 0 16,3 0-1-16,-2 0-2 16,-2 0 0-16,2 0 0 15,0-4 0-15,2 5 0 16,-3-4 0-16,1 3 0 0,0-2 0 16,1 2 0-16,-2-3 0 15,4 1 0-15,-4 2 0 16,0 0 0-16,1-3 0 15,0 4 0-15,1-6 0 0,-1 3 0 16,-1 0 0-16,6-4 0 16,-3 1 0-16,-2 3 0 15,4-5 0-15,-4 3 0 0,2-1 0 16,1-3 0-16,2 1 0 16,2 0 0-16,-5 0 0 15,5-4 0-15,0 4 0 0,0 2 0 16,-1-1 0-16,-2-3 0 15,1 3 0-15,-1-2 0 16,1 4 0-16,-1-4 0 16,-1 3 0-16,1 2 0 15,0-1 0-15,4 2 0 0,-2-5 0 16,1 0 0-16,5-2 0 16,-5 5 0-16,4-3 0 15,-1 0 0-15,0-1 0 16,-4 3 0-16,2 3 0 15,-4 0 0-15,-3 0 0 0,4-3 0 16,-5 4 0-16,1-4 0 16,-1 1 0-16,4 2 0 0,1-5 0 15,0-1 0-15,-1 0 0 16,1 2 0-16,-1 1 0 16,0-2 0-16,1-1 0 15,-1 4 0-15,0-4 0 0,3 1 0 16,-4 5 0-16,1-4 0 15,2 1 0-15,-1 6 0 16,2-3 0-16,-2 0 0 16,-1-1 0-16,1 6 0 15,-1-3 0-15,0 0 0 0,-4 5 0 16,4-3 0-16,-5 4 0 16,5-3 0-16,-4 4 0 15,3 1 0-15,3-4 0 16,-4 7 0-16,2-6 0 15,-1 0 0-15,-2 4 0 0,1 1 0 16,1 1 0-16,-2 1 0 16,-9 3 0-16,15-5 0 0,-15 5 0 15,8-2 0-15,-8 2 0 16,0 0 0-16,9 0 0 16,-9 0 0-16,13 2 0 15,-13-2 0-15,15 8 0 0,-8-4 0 16,4 4 0-16,-11-8-2 15,12 13 1-15,-12-13-1 16,7 14 1-16,-5-6 0 16,1 2 0-16,0-2 0 15,-3 6 0-15,0-1 1 16,0 1-1-16,-6 4 2 16,1 0-2-16,1-1 1 0,-4 2 1 15,-2 1-2-15,3-3 2 16,-3 3-1-16,0-2 0 15,0-1 0-15,3-2 0 0,-3 2-1 16,-1 1 1-16,-1 0 1 16,0-2-2-16,-1 1 2 15,1 6-1-15,-3-4 0 0,0 1 0 16,0 3 1-16,-3-4-1 16,1-1-1-16,3-1 2 15,-2 2-1-15,4-1 0 16,-1-2 0-16,1 0-1 15,-1 2 3-15,1-1 0 0,0 1 0 16,-1 2 0-16,1-1 0 16,-4 4-2-16,2 1 0 15,1-2 0-15,-1 4 0 16,-1-2 0-16,-2 1 0 16,0 0 0-16,6-5 0 0,-4 4 0 15,0-4 0-15,3 0 0 16,-1 0 0-16,1 3 0 15,-3-4 0-15,3-2 0 0,-4 3 0 16,5-1 0-16,-1 1 0 16,-1 3 0-16,-2-3 0 0,0 0 0 15,2 0 0-15,1-1 0 16,-3 1 0-16,0-2 0 16,0 1 0-16,1 1 0 15,6-6 0-15,-4 4 0 0,-1 0 0 16,3-3 0-16,-4 2 0 15,3-2 0-15,-1 0 0 16,-3-1 0-16,3 4 0 16,-4-3 0-16,4-3 0 15,-4 3 0-15,6-3 0 0,1 0 0 16,-4 0 0-16,4 1 0 16,1 0 0-16,1-1 0 15,2 3 0-15,-4 0 0 16,3 2 0-16,-1-2 0 15,-4 0 0-15,4 6 0 0,-3-5 0 16,-3-1 0-16,4 2 0 16,2 1 0-16,-4-6 0 0,1 0 0 15,6 0 0-15,-4-1 0 16,4-1 0-16,4-10 0 16,-9 12 0-16,9-12 0 15,-7 12 0-15,7-12 0 0,-9 12 0 16,9-12 0-16,-13 17 0 15,5-11 0-15,-1 3 0 16,-4-4 0-16,1 3 0 16,2 0 0-16,-4 0 0 15,3-3 0-15,-2 2 0 16,-4-2 0-16,4-3 0 0,-1 0 0 16,2 1 0-16,-1 2 0 15,3-5 0-15,-1 2 0 16,11-2 0-16,-12 0 0 15,12 0 0-15,0 0 0 0,-7 0 0 16,7 0-3-16,-7-10-23 16,7 1-55-16,0 9-5 0</inkml:trace>
  <inkml:trace contextRef="#ctx0" brushRef="#br2" timeOffset="79967.0236">18861 6532 377 0,'0'0'6'0,"0"0"1"15,0 0 0-15,0 0 0 16,0 0-3-16,0 0-12 16,0 0-59-16,12-3-1 15</inkml:trace>
  <inkml:trace contextRef="#ctx0" brushRef="#br2" timeOffset="83563.0475">18749 6302 221 0,'0'0'9'16,"0"0"3"-16,0 0 2 15,0 0 3-15,0 0 2 0,0 0 1 16,0 0 2-16,-10 0-1 16,10 0-5-16,0 0-6 15,0 0 0-15,0 0-4 16,0 0-2-16,0 0-1 0,-10 0-2 15,10 0-1-15,0 0-1 16,-12 0 0-16,12 0 0 16,-18 9 0-16,8-1 0 15,-2-1-1-15,2 1 1 0,-2 4 0 16,2-2 0-16,-2 4 0 16,1 0 0-16,4 1 0 15,-3 4 0-15,2-1 0 16,4 2 0-16,-4 2 0 0,4-2 0 15,4 2 1-15,-4 0 0 16,4-3 0-16,0 2 0 16,0-1 0-16,0-1 0 15,0 1-1-15,0 0 0 0,4-5 1 16,0 5-1 0,4-5 0-16,-4-1 1 0,9 1 0 15,-1-1 0-15,-1-3 0 16,3 4 0-16,-2-3 1 15,3 0-1-15,-2 4 0 0,-1-7 0 16,1 4 0-16,-3-3 0 16,0 2 0-16,-3-2 0 15,5-2 1-15,-1 2-2 0,-1-3 2 16,-1 1-1-16,-2-1 0 16,4 0 0-16,-1-1 1 15,-1-2-1-15,4 1 1 16,-3-3 1-16,0 1 1 0,3-1 0 15,1-2 0-15,4 0 1 16,-4 0 0-16,4-5 0 16,-1 3-1-16,1-6 1 15,0 4-2-15,1-6 1 16,-1 0 0-16,-1-2 0 0,3-2 0 16,-2 0 0-16,-2-4 1 15,7-1 0-15,-3 2 0 16,-3-3 0-16,3 0-1 15,-4 0 1-15,3 0-1 0,-1 1 1 16,1-1-1-16,-1-3 0 16,2 4-1-16,-3-4 1 15,3-1 0-15,-1-1-1 16,-1 2-1-16,0-2 1 0,-4 1-1 16,4-1 0-16,-3 1 0 15,0-4-1-15,0 3 1 16,2 1-1-16,3-3 0 0,-3-1 1 15,6 1-1-15,-2 0 0 16,0-3 0-16,2 0 0 16,-1 3 1-16,-3-2-1 15,2 0 0-15,-7 3 2 0,2-3-1 16,-4 0 1-16,2 2-1 16,-1 0 0-16,0-2 0 15,0-1-1-15,4 2 1 16,0-3-2-16,-2 4 1 15,0-4-1-15,2 4 1 0,-2-3 0 16,0 3-1-16,2 2 1 16,-4 1 0-16,1-4 0 15,0 1-1-15,0 2 0 0,0 1 1 16,4-4-1-16,-2 1 0 16,0 0 0-16,2 0-1 15,-2 3-1-15,3-5 1 16,-2 5 0-16,1-3 1 15,-6 2-1-15,5 0 0 0,-5 2 1 16,1 1 1-16,-1 1 1 16,2-2 0-16,-7 0-1 15,2 1 0-15,2 2 0 0,-1-1 1 16,-3 0-1-16,2 1 1 16,0 0-1-16,-2 3 1 15,1 0-1-15,-2 2 1 16,2-3 0-16,0 4 0 15,-4-1 0-15,0 3 0 0,2-3 0 16,-1 5 0-16,1-2-1 16,1-4 1-16,-5 6 0 15,6-2 0-15,-4 2 0 0,-1-2-1 16,3 2 1-16,-6-2 0 16,2 2 0-16,0-3 0 15,-2 4-1-15,0-3 1 16,0-1-1-16,0 0 0 0,0 3-1 15,-2 1 1-15,2 9 0 16,-5-13 0-16,5 13-1 16,-8-14 1-16,8 14 0 15,-10-11 0-15,10 11 0 0,-9-12-1 16,9 12 0 0,-11-9 1-16,11 9-1 0,-17-11 1 15,17 11 0-15,-19-10-1 16,13 7 2-16,-3-2-1 15,-2-2 0-15,1 2 0 16,-3 1-1-16,1-2 0 0,-2 2 0 16,-2-1 0-16,0 0 0 15,-7 5-1-15,3-3 1 0,0 3 0 16,-2 0 0-16,2 0 0 16,2 0 0-16,-1 5 0 15,-3 0 0-15,7-2 0 16,-6 7 0-16,5-3 1 15,-5 2-1-15,1-1 1 0,1 7-1 16,-6 0 1-16,0 0 1 16,0 4 0-16,-3 1-1 15,1 3 1-15,-2 1-1 0,1 2 1 16,1-2-1 0,2 3-1-16,0 0 0 0,0 1 1 15,4 1-1-15,0 0 0 16,-2 7 1-16,6-9-1 15,-3 5 0-15,3 1 0 0,2-4 0 16,-3 1 1-16,4-1-1 16,-4 0 0-16,0 0 0 15,1 0 1-15,-3 4 2 16,1-1 0-16,-4 0 0 0,2 3 0 16,-1 0 0-16,1 2 1 15,-2 1-1-15,3 1 1 16,-4-6-2-16,8 8 0 15,-4-4-1-15,-1 0 2 0,0 3-1 16,1-3 0-16,-2 3 0 16,0 2 0-16,-3-1-1 15,-3 5 1-15,2-3-1 0,0 6 0 16,-2-3-1-16,2 1 1 16,-1-2 0-16,2-4-1 15,2 2 0-15,3-3-2 16,0-2-1-16,3-5-5 15,-1 0-6-15,6-7-21 0,5 7-45 16,-1-13-2-16</inkml:trace>
  <inkml:trace contextRef="#ctx0" brushRef="#br2" timeOffset="83700.2055">18687 6515 307 0,'0'0'1'16,"0"0"0"-16,0 0 0 15,0 0 0-15,2 7 0 0,-2-7-4 16,0 0-40-16,0 0-19 16</inkml:trace>
  <inkml:trace contextRef="#ctx0" brushRef="#br2" timeOffset="85682.8162">19965 6237 393 0,'0'0'6'0,"0"0"2"15,0 0 3-15,0 0 0 0,0 0 0 16,0 0 0-16,0 0 0 16,0 0 0-16,0 0-5 0,0 0-3 15,13 0-1-15,-1 3-1 16,2 4 1-16,1 6-1 16,5-3 2-16,5 5-1 15,-3 2 0-15,3 0 0 16,-2 2-1-16,-4-4 1 0,2 6-1 15,-6-4-1-15,-1 3 1 16,-2-6 0-16,-3-1-1 16,-2-1 0-16,-2-2 0 15,-5-10 1-15,3 10 0 0,-3-10 1 16,0 0 2-16,0 0-4 16,0 0 0-16,0 0 0 15,0 0 0-15,11-14 0 16,-5-1 0-16,1-3 0 15,3-2 0-15,0-4 0 0,2-3 0 16,0 4 0-16,4-4 0 16,-2 4 0-16,-1 4 0 0,-3 1 0 15,-1 4 0-15,2 3 0 16,-4 2 0-16,-2-1 0 16,-5 10 0-16,0 0 0 0,5-10 0 15,-5 10 0-15,0 0 0 16,0 0 0-16,0 0 0 15,-3 7-37-15,3-7-50 16,-7 18-2-16</inkml:trace>
  <inkml:trace contextRef="#ctx0" brushRef="#br2" timeOffset="86897.3572">18677 6949 221 0,'0'0'8'0,"0"0"2"0,0 0 5 16,0 0 2-16,0 0 2 15,0 0 2-15,0 0 1 16,-8-8 0-16,8 8-4 16,0 0-4-16,0 0-5 15,0 0-3-15,0 0-2 0,0 0-3 16,0 0-1-16,0 0-1 16,0 0 0-16,5 0 0 15,10 5 0-15,3-1 1 0,1 2 1 16,14-1 1-16,2-3 0 15,12 0-1-15,1 1 1 16,7-3 0-16,1 0-1 16,9 0 1-16,2 0-1 0,3-5 0 15,1 3 0-15,4-1 0 16,8-5 0-16,0 7 0 16,7-7 0-16,3 1 0 15,13 1-1-15,1 2 1 0,7-4 0 16,3 1 0-16,0 2 1 15,0 0-1-15,-2 2 0 16,-2 2 0-16,-5-2 0 16,-7 3 0-16,-4 0-1 0,-5 0 1 15,-2 0-1-15,-6 0 1 16,-1 0-1-16,-9-3 0 16,-7 3 2-16,-5-5-2 15,-15-1 0-15,-5 5 0 16,-14-5 2-16,-6 6 0 0,-10 0 1 15,-12 0 1-15,13-2 0 16,-13 2 0-16,0 0-1 16,0 0-1-16,0 0 0 0,0 0-2 15,0 0 0-15,0 0 0 16,-4 0-1-16,4 0-3 16,0 0-3-16,-16 0-9 15,16 0-55-15,-14 0-8 16</inkml:trace>
  <inkml:trace contextRef="#ctx0" brushRef="#br0" timeOffset="91727.9002">18876 6552 180 0,'0'0'7'0,"0"0"3"15,-5-6 4-15,5 6 0 0,0 0 4 16,0 0-1-16,-10-4 4 15,10 4-1-15,0 0-6 16,0 0-3-16,0 0-4 16,0 0-3-16,0 0-2 0,0 0-2 15,0 0-2-15,0 0 0 16,7 0 0-16,1 0 1 16,9 0 0-16,0 0 0 15,7 0 2-15,5 0 0 16,5 3 1-16,4-3-1 0,7 0 0 15,2 0 0-15,3 0-1 16,8 0 1-16,3 1 0 16,12-1 0-16,1 0-1 0,8 0 1 15,5 0 0-15,5 0 0 16,2-4-1-16,6 2 1 16,6-4 0-16,-1 4-1 15,1 2 1-15,7 0 0 0,-1-3 0 16,9 3 0-16,4 0-1 15,-1 0 0-15,3-2 0 16,7 0 0-16,3-3 0 16,-3 0 1-16,3 3 0 0,-6-1 1 15,1-2 1-15,-8 3 0 16,-4-3 3-16,-11 0 0 16,-4 0 0-16,-11 0 0 15,-10 2-1-15,-7-2-1 0,-12 5 0 16,-8-5 0-1,-11 5 0-15,-12 0 0 0,-6 0 2 16,-14 0 1-16,-4 0 1 16,-10 0 1-16,0 0-1 0,0 0 0 15,0 0-1-15,0 0-2 16,0 0-2-16,0 0-1 16,0 0-1-16,0 0-2 0,0 0 0 15,0 0 0-15,0 0 0 16,0 0 0-16,0 0 1 15,0 0-1-15,0 0 1 16,0 0 0-16,0 0-2 16,0 0-2-16,0 0-5 0,0 0-17 15,0 0-41-15,0 0-12 16</inkml:trace>
  <inkml:trace contextRef="#ctx0" brushRef="#br0" timeOffset="94159.2161">19960 5249 140 0,'0'0'3'15,"0"0"1"-15,0 0-1 16,0 0 3-16,0 0 0 16,0 0-1-16,5 8 2 15,-5-8 0-15,0 0-3 0,0 0-1 16,0 0 2-16,0 0-1 15,0 0 2-15,0 0 1 16,0 0-2-16,7 0 2 16,-7 0 0-16,0 0-2 0,0 0 1 15,0 0-3-15,10 0-1 16,-10 0-1-16,0 0 0 16,0 0 1-16,10 2-1 15,-10-2-2-15,10 5-26 16,3 0-32-16,-13-5-3 0</inkml:trace>
  <inkml:trace contextRef="#ctx0" brushRef="#br0" timeOffset="96210.0921">18958 6292 172 0,'0'0'6'0,"0"0"2"0,0 0 4 15,0 0 1-15,0 0 3 16,0 0-1-16,0 0 1 16,0 0 0-16,0 0-5 15,0 0-3-15,0 0-3 16,0-7-2-16,0 7-2 15,0 0 0-15,12-6 0 16,1 6-1-16,4-1 1 0,3-2 0 16,8 0 0-16,1 1 1 15,6-2-1-15,0-1 0 0,8 4 0 16,-4-1 0-16,5-2 0 16,-6 2 0-16,7 2-1 15,-6-3 1-15,4 3-1 0,1-2 1 16,1 0-1-16,-5 2 1 15,5-3-1-15,-1 1 1 16,-3-4-1-16,6 4 2 16,-5-2-1-16,-2-2-1 0,-1 1 1 15,-2 3 0-15,1-3-1 16,-4 3 0-16,1-1 1 16,-2 3-1-16,2 0 0 15,-1 0 0-15,-1 0 0 16,4 0 0-16,-3 0 1 15,4 0-1-15,-1 0 1 0,1 0-1 16,-4 0 0-16,-2 0 1 16,3-2-1-16,-5-1 0 15,6 3 0-15,-11 0 0 0,5 0 0 16,-4 0 1-16,1 0-1 16,1 0 0-16,-3-2 0 15,0 2 1-15,2-3-1 0,1 1 1 16,-3 0-1-16,4 2 1 15,-7-3-1-15,3 1 0 16,-4 2 1-16,3-3-1 16,-6 1 1-16,-4 2-1 0,1 0 1 15,0 0 0-15,0 0 0 16,2 0 0-16,-2 0 1 16,3 0-1-16,-1 0 1 15,0 0-1-15,1 0 0 16,0 0 0-16,-5 0 0 15,6 2 0-15,-5-2 0 0,2 3 0 16,-4-3 0-16,3 0 0 16,0 2 0-16,-2-2-1 15,1 3 1-15,0-3 0 0,-1 2 0 16,-1-2-1-16,1 2 1 16,0-2-1-16,0 3 1 15,-1-1 0-15,-3-2 0 0,-1 3 0 16,2-1-1-16,-10-2 1 15,15 3 0-15,-15-3 1 16,12 2-2-16,-12-2 0 0,12 3 0 16,-12-3 0-16,16 2 1 15,-4-2-1-15,-2 0 0 16,3 2 2-16,-4-2-2 16,2 3 1-16,-2-1 0 0,3 1-1 15,-12-3 1-15,18 4-1 16,-18-4 1-16,15 5-1 15,-15-5 0-15,15 6 0 16,-15-6 0-16,15 5 0 16,-2-1 0-16,-6-1 0 15,2 3 0-15,0-3 0 0,3 3 0 16,-5-1 0-16,3 1 1 16,-3-5-1-16,3 5 0 15,-10-6 0-15,16 7 0 0,-16-7 0 16,14 10-1-16,-14-10 2 15,13 12-2-15,-13-12 1 16,15 15 0-16,-15-15 0 16,13 9 0-16,-13-9 0 0,12 14 0 15,-12-14-1-15,12 12 1 16,-12-12-1-16,10 10 0 16,-10-10 1-16,7 12 0 0,-7-12 0 15,8 13 0 1,-8-13 0-16,7 12 0 0,-7-12 0 15,8 14 1-15,-8-14-2 16,5 11 1-16,-5-11 0 16,7 14-1-16,-7-14 1 15,5 12 0-15,-5-12 0 16,2 13 0-16,-2-13 0 0,5 18 0 16,-5-18 0-16,4 12 1 15,-4-12-1-15,2 15 0 0,-2-15 0 16,2 12 1-16,-2-12-1 15,0 14-1-15,0-14 2 16,0 14-1-16,0-14 0 16,0 12 0-16,0-12 0 0,0 15 1 15,0-15 0-15,-2 17 0 16,0-10-1-16,-2 6 1 16,2-1-1-16,-1 1 0 0,1-4 1 15,-3 1-1-15,3 3 1 16,-3-3 1-16,-2 2 0 15,1-4 1-15,-1-1 0 16,-1 3 1-16,1 0-1 16,-3-1 1-16,0-2-1 15,0 4-1-15,0-2 1 0,0 2-1 16,1-4 0-16,-2 1-1 16,11-8 1-16,-15 12-1 15,15-12 0-15,-13 10 0 0,13-10 0 16,-9 7 0-16,9-7 0 15,0 0 0-15,-10 8-1 16,10-8-4-16,0 0-13 16,-10 5-56-16,10-5-3 0</inkml:trace>
  <inkml:trace contextRef="#ctx0" brushRef="#br3" timeOffset="101426.8337">20870 6163 118 0,'0'0'-1'0,"0"0"-9"15,0 0-20-15,0 0-11 16</inkml:trace>
  <inkml:trace contextRef="#ctx0" brushRef="#br3" timeOffset="133810.418">19360 5616 158 0,'0'0'7'0,"0"0"5"16,0 0 3-16,0 0 5 0,-9-11 2 15,9 11 3-15,0 0 3 16,0 0-2-16,-7-7-3 16,7 7-7-16,0 0-3 15,0 0-5-15,0 0-2 0,0 0-1 16,0 0-2-16,12 2 1 15,1 3-1-15,8 3 2 16,9-1 0-16,2 4 1 0,11 4-1 16,2 0 0-16,2-1-2 15,2 3 0-15,-3 0-1 16,-2 1-1-16,-2 2 1 16,-7 3-2-16,2-4 1 0,-7 3 0 15,-2 0 0-15,-3 6 0 16,-4-1 0-16,2 2-1 15,-5 3-1-15,-1 1 1 16,-2-1 0-16,-1-2 0 16,0 3 1-16,-2-1-1 0,0-3 0 15,-2 1 2-15,0 0 0 16,0 1 0-16,0-2-1 16,0-2 1-16,-3 2-1 15,1-2 0-15,-1-2 0 16,-2 0 0-16,-3-5 0 15,3-1 0-15,-2-4-1 0,-3-3 0 16,0-1 1-16,0-11-1 16,3 12 0-16,-3-12 0 0,0 0 0 15,0 0 0-15,0 0 0 16,0 0 1-16,0 0 0 16,0 0 0-16,0 0 0 0,0 0 1 15,0 0-2-15,0 0 0 16,0 0-4-16,0 0-9 15,0 0-18-15,-11 6-47 16,11-6-2-16</inkml:trace>
  <inkml:trace contextRef="#ctx0" brushRef="#br3" timeOffset="145750.4863">19365 5554 13 0,'0'0'1'0,"0"0"-1"16,0 0 2-16,0 0 0 16,0 0 3-16,0 0 4 15,0 0 4-15,0 0 5 0,-2-9 1 16,2 9 3-16,0 0 3 16,0 0 0-16,0 0-2 15,0 0-3-15,0 0-2 0,0 0-3 16,0 0-1-16,0 0-1 15,0 0-2-15,0 0-1 16,0 0-1-16,0 0 0 16,0 0-2-16,8 1 0 0,-8-1-1 15,12 11 2-15,-2-7-2 16,3 6 1-16,1 0-1 16,9 2 0-16,7 0 0 15,-3 3 0-15,10 0 1 16,-2 5 0-16,10 3-2 15,-6-1 1-15,9 5-1 0,-6 5 0 16,-2 1 0-16,2 8-1 16,-2 4-1-16,2 2-2 15,-8 6 0-15,7-2 0 0,-7 2 0 16,1-5-1-16,-3 0 0 16,-2-6-1-16,-2-4 2 15,-6-6-1-15,1-5 0 0,-9-3 0 16,-2-1 1-16,-3-3-1 15,-7-3 1-15,0 3 0 16,-2-3 0-16,0 1-1 16,-2-4 0-16,0-1-1 15,-2-1-3-15,-1-2-2 0,5-10-7 16,-7 10-22-16,7 0-35 16,0-10-6-16</inkml:trace>
  <inkml:trace contextRef="#ctx0" brushRef="#br3" timeOffset="145880.5804">20181 6374 186 0,'0'0'-29'16,"0"0"-20"-16</inkml:trace>
  <inkml:trace contextRef="#ctx0" brushRef="#br3" timeOffset="146473.2841">19314 5586 98 0,'0'0'6'16,"0"0"1"-16,0 0 3 15,0 0 2-15,0 0-1 0,0-10 2 16,0 10 1-16,0 0-1 16,0 0-4-16,0 0-4 15,0 0-1-15,0 0-2 16,0 0 0-16,0 0-1 15,0 0 1-15,0 0-1 16,0 0 0-16,0 0 0 0,0 0-2 16,0 0-7-16,0 0-29 15,9 8-16-15</inkml:trace>
  <inkml:trace contextRef="#ctx0" brushRef="#br3" timeOffset="158554.6743">5767 1613 74 0,'0'0'4'16,"0"0"5"-16,0 0-1 16,0 0 4-16,0 0-2 15,-12 0 2-15,12 0 0 0,-9 0 1 16,9 0-5-16,-11 0-3 16,11 0 1-16,-10 0-1 15,10 0-1-15,-14 0 1 16,14 0 0-16,-13 0-1 0,13 0 2 15,-15 0-1-15,15 0 1 16,-13 0 0-16,13 0-3 16,-9 0 0-16,9 14 4 15,-19-9-1-15,3 2-1 16,-4 6 1-16,3 2-2 0,-3 3 1 16,-5 2 0-16,8 1 0 15,-1 4-4-15,3 4 1 16,0 4-1-16,3 6 1 0,2 2 2 15,5 3-2-15,5 4 1 16,0-4 0-16,5 4 1 16,8-2 2-16,8 3 1 15,9-4 1 1,1-6 0-16,16-2 0 16,3-7 0-16,-1-2 0 0,11-9 0 15,2-1-2-15,0-14-2 16,-1-4 0-16,4-7-1 0,-3-5 0 15,-2-5-2-15,8-3-2 16,-8-7 1-16,-4-1-1 16,1-4 0-16,-7-3 1 0,-2-2 1 15,-6-7-1-15,-5-6 1 16,-7 1 3-16,-5-4-1 16,-5 2 2-16,-5 2 0 15,-8 1-1-15,-7 4 0 16,-5 6 0-16,-2 21-3 0,-3 0 0 15,-3 5-1-15,-1-5-1 16,-7 5 0-16,-4 0-1 16,4 0 0-16,-9-1 0 15,2 6 2-15,-4-3 0 16,-2 1 0-16,3 4-1 0,-4-2 1 16,0 2-2-16,1 2 0 15,-1 0-2-15,-2 1-4 16,4 2-4-16,2-3-11 15,3 3-26-15,5 5-29 0,1-2-2 16</inkml:trace>
  <inkml:trace contextRef="#ctx0" brushRef="#br3" timeOffset="159132.1916">6695 1838 233 0,'0'0'8'0,"0"0"1"0,0 0-2 16,0 0 2-16,0 0-2 16,7 0 3-16,11 0-1 15,7 0 1-15,12 0-6 0,7-3 0 16,21 3 2-16,10-2 2 15,17-3-2-15,5 3 1 16,10-1-1-16,10 1 0 16,-1-3-1-16,8-1-2 15,-4 5 0-15,-1 1-1 16,-4-3 1-16,2 0-2 0,-11 1 2 16,-4 2-2-16,-7-5 1 15,-6 1-1-15,-12 1 0 16,-7 0 0-16,-15 0 0 0,-13 0 0 15,-10 1 1-15,-7 1 2 16,-8 1 0-16,-6 0-1 16,-11 0 1-16,0 0-1 0,0 0-1 15,0 0-2-15,-11-4-5 16,4 4-10-16,-3 0-22 16,10 0-37-16,-13 4-5 15</inkml:trace>
  <inkml:trace contextRef="#ctx0" brushRef="#br3" timeOffset="159532.6115">8992 1330 324 0,'0'0'4'15,"0"0"1"-15,0 0 0 0,0 0-1 16,0 0-1-16,0 0 1 16,-7 7-1-16,6 8 0 15,1 1-3-15,0 4 1 16,0 36 0-16,0 9 1 0,0 16 1 15,0 11 0-15,6 6 1 16,-4 5-1-16,1-10 1 16,-2-21-4-1,-1-7 3-15,0-9 2 0,0-6-1 16,0-13 0-16,0-2-2 16,0-12 0-16,0-3-5 15,0-11-17-15,0-9-43 16,0 0-15-16</inkml:trace>
  <inkml:trace contextRef="#ctx0" brushRef="#br3" timeOffset="160516.9359">8999 1305 227 0,'0'0'6'16,"0"0"5"-16,0 0 1 0,0 0 2 15,-7-9-1-15,7 9-3 16,0 0 2-16,0 0-1 16,0 0-5-16,0 0-5 15,7-8-1-15,5 8-2 16,9 2 2-16,-1 1 1 0,10 0 1 15,2 2 0-15,12-3 1 16,11 0 1-16,5 1-1 16,9-1 0-16,6 1 0 0,12-3 0 15,7 0-1-15,1 0 1 16,9 0-2-16,1-3 2 16,6-2-1-16,-4 1 1 0,6-1-1 15,-2-3 2-15,-1 4-1 16,-1-2-1-16,-7 1 1 15,-3 1-1-15,-4 1 0 16,-3 1 0-16,-13-2 3 0,-4-1-2 16,-11 3 1-1,-2 0 0-15,-12 2-1 0,0-5 1 16,-10 5-1-16,-6-6 0 16,-4 4-2-16,-7-1 0 15,-3 1-2-15,-5 0 0 16,-6-1-1-16,-9 3-1 0,0 0 0 15,0 0-1-15,0 7 1 16,0 4 0-16,-5 3 0 0,-2 4 0 16,2 7 0-16,1-1 1 15,1 23 3-15,-5 25 0 16,3 3 1-16,0 14-1 16,5 6 1-16,3-2-1 15,2-1 1-15,3-13 1 0,-3 0-2 16,-1-4 3-16,-1 1 0 15,-3-9 1-15,0-4-1 16,-5-9 1-16,0-7-1 16,-5-3 1-16,0-8-2 0,-2-9-1 15,1-8 0 1,-1-2 0-16,-6-5 0 0,4-7 1 16,-4-2-3-16,-4-3 2 15,-6-5-2-15,-1 2 0 16,-9-4 0-16,-4 0-1 0,-5 0 0 15,-7-3-2-15,-16 0 2 16,-7 3-1-16,-8 0 0 16,-14-1 0-16,-8 3 1 0,-15 0 1 15,-5 3-1-15,-4-1 1 16,-2 3 0-16,1 3 0 16,4-3 1-16,5 0-1 15,7 3 1-15,9 1-1 0,10-4 1 16,8 2 0-16,4-2 0 15,8 0-1-15,10 0 1 16,8 0-1-16,9-2 1 16,3-2-1-16,16 3 1 15,5-1-1-15,8 2 0 0,8-3 0 16,10 3-1-16,0 0-1 16,10-6-12-16,10 12-44 15,10-6-17-15</inkml:trace>
  <inkml:trace contextRef="#ctx0" brushRef="#br3" timeOffset="161432.0783">11746 1753 283 0,'0'0'3'0,"0"0"1"15,0 0-1-15,0 0 2 16,0 0 0-16,0 0 1 16,13 0 1-16,6 0 2 15,14-2-4-15,14 2 1 16,12 0 1-16,19 0-1 0,14-3 1 16,15-1-1-16,10-4 0 15,9 1-1-15,11-1 0 16,2-1 1-16,3-3-1 0,2-1-1 15,-69 5-3-15,7 2 1 16,0-3-1-16,4 4 0 16,-1-5 0-16,5 3-1 15,-3 0 1-15,1-1 0 16,-7 1 2-16,5 0 0 0,-10-1 0 16,0 4 0-16,-6-4-1 15,-3 3 1-15,-7 0 0 16,-4 0 0-16,-6-1 0 0,-7 4 1 15,-10 1-1-15,-6-4 1 16,-8 4-1-16,-3 1-1 16,-7 0 1-16,-9 0-1 15,11 0-1-15,-11 0 0 16,0 0 0-16,0 0 0 16,0 0 0-16,0 0-1 0,0 0 1 15,0 0 0-15,0 0 0 16,0 0 0-16,0 0 0 15,0 0-1-15,0 0 1 16,0 0-1-16,0 0 1 0,-3-3-1 16,3 3 1-16,0 0 0 15,0 0-1-15,0 0 1 0,0 0 0 16,0 0-1-16,-14-8 1 16,14 8-2-16,0 0 1 15,0 0-1-15,0 0 0 16,0 0-3-16,0 0-4 0,-6-1-20 15,6 1-55-15,0 0 0 16</inkml:trace>
  <inkml:trace contextRef="#ctx0" brushRef="#br3" timeOffset="162650.2341">14788 1264 310 0,'0'0'6'0,"0"0"4"15,0 0 1-15,0-11 2 16,0 11 2-16,0-7 0 0,0 7 2 16,-7-13-2-16,7 13-5 15,-9-10-4-15,9 10-2 16,-17-4-2-16,0 4-2 15,0 0-1-15,-4 9 0 16,-2 6-1-16,-2 6 1 0,-2 0-1 16,-11 24 4-16,-6 22-1 15,2 8 1-15,7 4 0 16,15 0 2-16,17-4-3 16,21-17 2-16,14-11 1 0,10-9-2 15,8-11 0-15,10-4 1 16,3-14 0-16,5-6 1 15,5-3-1-15,-4-8 1 16,2-11 0-16,-2-7 0 0,-4-5-1 16,-38 8-2-1,3 0-1-15,-9-1 1 0,7-8-1 16,-10 0 0-16,-5-5 0 16,-1-3 0-16,-7-3-1 15,-3 2 2-15,-2-1 2 0,-11-1-2 16,-3-3 0-16,-11 4 0 15,-3-3-1-15,-9 5 1 16,0 0-1-16,-6 3 0 0,-2 7-1 16,1 3 0-16,-3 7 0 15,2 6-1-15,-2 1 1 16,8 11-1-16,-2-3 1 16,3 5-3-16,8 3-2 0,9 6-13 15,-1 6-64-15,12-3 0 16</inkml:trace>
  <inkml:trace contextRef="#ctx0" brushRef="#br3" timeOffset="165601.6009">14757 1803 321 0,'0'0'7'0,"0"0"3"0,0 0 2 16,0-11 1-16,0 11 0 0,0 0 0 16,0 0-1-16,0 0 0 15,0 0-7-15,-2 18-3 16,2 5-2-16,0 8 0 15,0 10 1-15,0 8 0 0,-4 8 1 16,4 5 2-16,-4 10 2 16,1 2 1-16,-4 0 0 15,0 6 2-15,-2 2-1 0,0 7 1 16,-1 1-2-16,-3-3-1 16,1 8-2-16,0-1 0 15,-1-4-2-15,4-1 0 16,-1-5 0-16,-3-2-1 0,3-5 0 15,0-3 1-15,2-9-2 16,-1-4 1-16,2-9-1 16,-2-2 0-16,5-8-1 15,1-5 1-15,-2-8 0 16,3-8 1-16,0-1-1 16,2-8 0-16,-4-2 1 0,4-10 0 15,0 9 0-15,0-9 1 16,0 0-2-16,0 0 0 15,0 0 0-15,0 0 0 0,0 0 0 16,0 0 0-16,0 0 0 16,0 0 0-16,0 0 0 15,0 0 0-15,0 0 0 16,0 0 0-16,0 0 0 0,0 0 0 16,0 0 0-16,0 0 0 15,0 0 0-15,0 0 0 16,0 0 0-16,0 0 0 0,0 0 0 15,0 0 0-15,0 0 0 16,0 0 0-16,0 0 0 16,0 0 0-16,0 0 0 15,0 0 0-15,0 0 0 16,0 0 0-16,-10 0 0 0,10 0 0 16,-16 3 0-16,2-3 0 15,0 3 0-15,-4-1 0 16,-1 0 0-16,-3 4 0 15,-6-5 0-15,1 5 0 0,-6-4 0 16,-4 1 0-16,-8 1 0 16,-3-1 0-16,-5 5 0 15,-5-6 0-15,-6 6 0 16,-3 0 0-16,-8 1 0 0,-7 2 0 16,-1-2 0-16,-8 3 0 15,-6-2 0-15,-5 2 0 16,-5 3 0-16,-8-2 0 15,-1 0 0-15,-6 1 0 0,-2-1 0 16,-3-1 0-16,-2-2-2 16,-3 0 2-16,3-1-1 15,-3 1 1-15,2-4 0 16,1 1 0-16,-2-2-1 0,2 3 1 16,-1-6 0-16,-1 2 0 15,2 2 0-15,0-1-1 16,1 0 1-16,-1-1 0 15,2 1 0-15,3 3 0 0,1-3 0 16,7 2 0-16,-3 1 0 16,2-1 0-16,5 0 0 15,1 3 0-15,-2 1-1 16,5-5 1-16,-2 4 0 0,-2 4-1 16,0-3 1-16,3 2 0 15,-1-1 0-15,3 3 0 16,3-3-1-16,2 2 1 0,5-5 0 15,3 1 0-15,-1 0 0 16,5 0 0-16,4-1 0 16,-1 4-1-16,4-3 1 15,4-1 0-15,4-2 0 0,3 4-1 16,1-1 1-16,10-2 0 16,-1 1-1-16,4-1 1 15,5-4 0-15,3 4 0 16,0-3 0-16,3 0-1 0,4-1 1 15,4 4 0-15,2-3 0 16,0 0 0-16,7 0 0 16,0-3-1-16,2 4 1 15,1-2 0-15,7-1 0 0,0-1 0 16,3 1 0-16,-1-3 0 16,3 2 0-16,5-2 0 15,-2 0 0-15,12 0 0 16,-12 0 0-16,12 0 0 0,-13 4 0 15,13-4 0-15,-12 1 0 16,12-1 0-16,-16 3 0 16,16-3 0-16,-14 2-1 15,14-2 1-15,-14 3 1 16,14-3-1-16,-11 0 0 0,11 0 0 16,0 0 0-16,0 0 0 15,0 0-1-15,0 0 1 16,0 0-1-16,0 0 1 15,0 0-1-15,0 0 1 0,0 0-1 16,0 0 0-16,0 0 1 16,0 0-1-16,0 0 1 15,0 0 0-15,0 0 0 0,0 0 0 16,0 0 0-16,0 0 1 16,0 0-1-16,0 0 1 15,0 0 1-15,0 0-1 16,0 0 1-16,-7 0-1 0,7 0 0 15,-5-13 1-15,5 0-1 16,-5-1 0-16,3-4-1 16,-4-4 0-16,3-2 1 15,1-6 0-15,-3-2-1 16,0-5 1-16,3-3 0 16,-3 0 1-16,-3-4-2 0,3-3 0 15,-4-5 0-15,-1 0 0 16,-3-5 0-16,1-3 0 15,-2 3 0-15,3-4 0 0,-8 0 0 16,6 2 0-16,0 3 0 16,1 4 0-16,0-1 0 15,-1 2 0-15,3 5 0 16,0 3 0-16,2 0 0 0,1 6 0 16,0 0 0-16,2 1 0 15,-3 7 0-15,0-2 0 16,4 1 0-16,-4 2 0 0,4 1 0 15,-5-3 0-15,0 5 0 16,4 3 0-16,-2 5 0 16,1 0 0-16,3 5 0 15,-1 4 0-15,4 8 0 16,-5-12 0-16,5 12 0 0,0 0 0 16,0 0 0-16,-10-9 0 15,10 9 0-15,0 0 0 16,-13-9 0-16,13 9 0 15,-7-12 0-15,7 12 0 0,-14-18 0 16,7 9 0-16,1-6 0 16,1 0 0-16,-3-5 0 15,4-1 0-15,-4 2 0 0,-1-5 0 16,3-1 0-16,1 0 0 16,1-3 0-16,-5 2 0 15,5-2 0-15,-1 1 0 16,0 2 0-16,0 5 0 0,5-1 0 15,-7 1 0-15,6 2 0 16,1 3 0-16,-2 0 0 16,-1 3 0-16,3 2 0 15,0-3 0-15,-2 4 0 16,-1-2 0-16,3 11 0 0,-2-15 0 16,2 15 0-16,-5-15 0 15,5 15 0-15,-2-7 0 16,2 7 0-16,0 0 0 15,0 0 0-15,0 0 0 0,-3-10 0 16,3 10 0-16,0 0 0 16,0 0 0-16,0 0 0 15,0 0 0-15,0 0 0 16,-2-12 0-16,2 12 0 0,0 0 0 16,-6-10 0-16,6 10 0 15,0 0 0-15,0 0 0 16,0 0 0-16,-2-7 0 0,2 7 0 15,0 0 0-15,-3-12 0 16,3 12 0-16,0 0 0 16,-2-16 0-16,2 16 0 15,-3-15 0-15,3 15 0 0,-2-9 0 16,2 9 0 0,0 0 0-16,-5-10 0 0,5 10 0 15,0 0-2-15,0 0-1 16,0 0 2-16,0 0 0 15,0 0 0-15,-5 7 2 16,1 8 0-16,-2-1 1 16,-1 10-1-16,-3 0 2 0,-1 6-3 15,-1 5 0-15,0-3 0 16,4-2 0-16,-4-3 0 16,5-7 0-16,-2-3 0 15,5-2 0-15,4-15 0 16,-7 7 0-16,7-7 0 0,0 0 0 15,-5-5 0-15,5-10 0 16,0 0 0-16,-3-6 0 16,3-8 0-16,0-2 0 15,0-4 0-15,0 3 0 16,3 0 0-16,-1 2 0 0,2 5 0 16,-1 8 0-16,0 4 0 15,1 3 0-15,-4 10 0 16,0 0-6-16,0 0 2 15,16 0 3-15,2 8 2 16,6 7 0-16,14 2 0 16,4 4 2-16,20 3-5 15,5 3-49-15,22-7-29 0,16-2-5 16</inkml:trace>
  <inkml:trace contextRef="#ctx0" brushRef="#br3" timeOffset="168598.0562">10185 3820 361 0,'0'0'7'0,"0"0"1"15,-5-13 4-15,5 13 1 16,-7-12 0-16,7 12-2 16,-11-10 0-16,11 10 0 15,-4 22-4-15,1 17-3 16,3 14-2-16,0 9-2 16,0 15 0-16,5 9 2 0,0 6 0 15,1 3 0-15,-1-12 0 16,-1-9-1-16,-1-6 0 15,-1-12 0-15,-2-8 1 16,0-14-1-16,-2-6 2 0,-3-10 0 16,3-9 0-16,2-9 0 15,-9-17-1-15,7-16 0 0,-1-14 0 16,3-15-1-16,-2-12 0 16,-3-13-1-16,3-6 0 15,-3-5 1-15,0 7 0 16,-1 6 0-16,-1 14 1 0,0 9-1 15,2 12 0-15,0 18 1 16,0 5-1-16,2 10-1 16,3 7 0-16,0 10 0 15,18-8 0-15,12 8 0 16,14 8 0-16,24-1-1 16,16 1 2-16,21-1 0 0,13 0 1 15,12-2-1-15,4-2 0 16,3-6 1-16,-10-2-2 15,-15-5 0-15,-10-2 0 16,-13-1 0-16,-14 1 0 0,-15 2 0 16,-13 3 0-16,-13 2 0 15,-9-3 0-15,-7 6 0 16,-8 2 0-16,-10 0 0 0,0 0 0 16,0 10 0-16,-10 2 0 15,-8 6 0-15,-2 11 0 16,-2 9 0-16,-4 7 0 0,0 8 0 15,-4 10 0-15,5 3 0 16,2 4 0-16,9 2 0 16,2 4 0-16,1-4 0 15,7-5 0-15,1-3 0 16,3-6 0-16,0-7 0 16,0-3 0-16,-3-9 0 15,-1-7 0-15,-4-6 0 16,0-5 0-16,-4-6 0 0,-3-3 0 15,-10-1 0-15,1-6 0 16,-8-1 0-16,-9 0 0 0,-8-2 0 16,-11-2 0-16,-7 3 0 15,-8-2 0-15,-7-1 0 16,-5 6 0-16,-3-4 0 0,-2 1 0 16,1 0 0-16,-1-3 0 15,1 1 0-15,12 2 0 16,0-3 0-16,10 0 0 15,9 2 0-15,10-2 0 0,13 0 0 16,10 0 0-16,10 0 0 16,4-2 0-16,13 2 0 15,0-10 0-15,10 2 0 16,5-2 0-16,5-2 0 16,2 2 0-16,3 0 0 15,2-2 0-15,1 2-5 0,-6 3-1 16,3 0-1-16,-8 1 0 15,-1 1 0-15,-7 1-1 16,1 1-3-16,-10 3-1 0,13-9-5 16,-11 0-15-16,-2 9-49 15,5-12-1-15</inkml:trace>
  <inkml:trace contextRef="#ctx0" brushRef="#br3" timeOffset="168719.7306">10257 4525 392 0,'0'0'-1'16,"0"0"-14"-16,0 0-56 15,0 0-3-15</inkml:trace>
  <inkml:trace contextRef="#ctx0" brushRef="#br3" timeOffset="169387.9458">10254 3755 434 0,'0'0'-1'15,"-2"5"0"-15,2 15 0 0,-5 10 0 16,0 15 0-16,-2 12 1 15,1 16 0-15,4 15 1 16,0 10 1-16,2 6 1 16,2-2 0-16,6-5 0 0,-1-11 0 15,5-4 0-15,-3-12 0 16,-2-16-1-16,-2-10 1 16,-3-11-1-16,-2-11 2 15,0-10-2-15,0-12-1 0,-10 0 0 16,2-24-1-16,1-11 0 15,-3-20-1-15,1-8 0 16,-4-20 0-16,3-3 1 16,-3-9-1-16,-1 1 2 15,4 7 0-15,-3 6 1 0,1 12 0 16,1 11 0-16,2 14-1 16,4 4 0-16,0 11 0 15,5 4-1-15,12 5 0 0,13-5 0 16,10 6 0-16,22-6 0 15,16 0 0-15,24-3 1 16,11 3 0-16,14-1 0 0,7 1 0 16,1 2 0-1,-1 8-1-15,-17 5 0 0,-12 5 0 16,-18 5 0-16,-18 15-1 16,-17 8 1-16,-9 9-1 15,-19 10 1-15,-8 10 0 16,-6 3 1-16,-5 9 0 0,-11 3 0 15,-3 2 0-15,-6 1 0 16,-2-1 0-16,-3 1 0 16,-1-6-1-16,-1 0 0 0,-2-2-2 15,-1-2-2-15,-5-6-1 16,0-4-4-16,-3-2-9 16,-1-4-26-16,-1-10-39 15,1-7-1-15</inkml:trace>
  <inkml:trace contextRef="#ctx0" brushRef="#br3" timeOffset="170079.2373">14751 1860 305 0,'0'0'3'0,"0"0"0"16,0 0-3-16,0 0 1 15,0 0-1-15,-13 10 0 16,7 4 0-16,1 9 0 15,-3-3-7-15,3 7-12 16,-1 0-12-16,6-2-24 0,0-2-15 16</inkml:trace>
  <inkml:trace contextRef="#ctx0" brushRef="#br3" timeOffset="170420.3253">14831 1826 277 0,'0'0'5'15,"0"0"0"-15,-9-5 0 16,9 5 0-16,-16 0-2 15,8 2-1-15,-5 18 0 16,0 7-1-16,1 20-3 0,-4 7-1 16,2 21 1-16,-2 12 4 15,4 17 2-15,-1 5 1 16,1 5 1-16,0-3 0 16,4 0-1-16,1 3-1 0,0-10 0 15,2-4-3-15,2-9-1 16,-2-7-2-16,0-1-4 15,2-3-2-15,-4-8-2 16,2-9-3-16,-2-11-8 16,1-5-3-16,-1-15-4 0,2-5 2 15,0-15 3-15,5-12 4 16,0 0 5-16,-7-5 10 16,4-4 13-16,0-3 7 0,-1-1 1 15,-2 4 2-15,6 9-2 16,-22-11-12-16,10 4-43 15,12 7-13-15</inkml:trace>
  <inkml:trace contextRef="#ctx0" brushRef="#br3" timeOffset="197176.3217">19268 5470 207 0,'0'0'-2'16,"0"0"-1"-16,-7-8-1 16,7 8 0-16,-2-12 0 15,2 12 1-15,-3-12 1 16,3 12-1-16,0-11 6 0,0 11-1 15,0 0 1-15,0 0 4 16,0 0 1-16,5 6 3 16,-5-6 1-16,0 12 1 15,0-12-1-15,0 9 1 0,0-9 0 16,3 11 0-16,-3-11-1 16,11 9-3-16,0-4 0 15,-3 0-2-15,7 0 0 0,-1-2-1 16,2 4-2-16,1-2 0 15,-2 0-2-15,4 2 0 16,-1 2 0-16,0 0-1 16,4 2 1-16,0 3 0 0,1 1-1 15,0-3 2-15,5 2-2 16,-5 2 2-16,7-1-2 16,-3 0 1-16,1-3-1 15,-6 3 1-15,1-6-1 16,3 4 0-16,-2-4 1 0,-3 4-1 15,-2-3 0-15,0 4 2 16,-1 2-2-16,-2 1 1 16,2 1 0-16,-1 1 0 15,1 1 0-15,1 3 0 0,1-3 0 16,3-1 0-16,1-2-1 16,1 1 1-16,-2 1-2 15,-1 0 0-15,3 2 0 16,-5-1 0-16,5-3 0 0,-8 6 0 15,3-3 1-15,-2-1-1 16,-2 1 1-16,0-1 0 16,2-1 0-16,-4-4 0 0,-2 4 1 15,3-2-1-15,-3 1 1 16,-1-3 0-16,-4 1 0 16,1-3 1-16,-1 0-1 15,-1 5 1-15,-4-5 0 0,0 0-1 16,-2-3 0-16,3 4 0 15,-3-3 0-15,0-3-1 16,0-7 1-16,2 15-2 16,-2-15 0-16,3 14 1 15,-3-14 0-15,0 0-1 16,2 9 1-16,-2-9 0 0,0 0-1 16,0 0 0-16,0 10-1 15,0-10 0-15,0 0-1 16,0 0-6-16,0 0-7 15,-2 10-17-15,2-10-30 0,0 0-17 16</inkml:trace>
  <inkml:trace contextRef="#ctx0" brushRef="#br0" timeOffset="210107.4841">10252 3661 389 0,'0'0'-1'0,"-12"-5"-2"15,5-2-2-15,-4-4 1 0,2 2 1 16,-1-6 2-16,2-4 1 16,5-4 2-16,6-3 3 15,15 0 3-15,9-3 1 16,10 1 1-16,13-5-1 15,14 1-1-15,18 1 0 0,8 2-1 16,14 3-3-16,11 6 1 16,4 5-1-16,6 8-1 15,3 7 0-15,-1 7 0 0,-3 13-1 16,-2 7 0-16,-7 11-1 16,-1 6 0-16,-10 6-1 15,-7 7 1-15,-10 2-1 0,-9 6 0 16,-9 4 0-16,-14 3 0 15,-13 1 1-15,-15 10 0 16,-11 1 0-16,-16 1-1 16,-16 1 1-16,-18 3 0 15,-19 0-1-15,-17 3 2 16,-14-1-1-16,-17 4 0 0,-14-1-1 16,-9-5 1-16,-16 3 0 15,-1-12 0-15,-1-5-1 16,-5-8 0-16,-2-14 1 15,3-11 0-15,4-18 0 0,0-14 1 16,6-10-1-16,6-17 1 16,6-15 0-16,9-11 0 15,11-11 1-15,10-10-1 0,9-9 0 16,18-2-1-16,12-10 0 16,18-2 1-16,12-5-1 15,18 1 0-15,9-4-1 16,23 3 0-16,17-1 0 0,18 4 1 15,13 3 0-15,8 6 0 16,19 0-1-16,7 12 1 16,10 3-1-16,12 5 1 15,2 13 1-15,6 5-2 16,-1 12 0-16,14 11 0 16,-6 9 0-16,3 10 0 0,0 10 0 15,-5 12 0-15,-6 11 0 16,-5 8 0-16,-9 14 0 15,-17 6 0-15,-10 11 0 0,-13 5 0 16,-21 13 0-16,-13-2 0 16,-18 7 0-16,-15-2 0 15,-15 2 0-15,-18-4 0 0,-17 0 0 16,-17-5 0-16,-16-2 0 16,-16-3 0-16,-15-1 0 15,-18-9 0-15,-15-4 0 16,-9-7 0-16,-11-9 0 0,-9-5 0 15,-9-19 0-15,1-8 0 16,0-19 0-16,3-7 0 16,9-22 0-16,5-16 0 15,16-12 0-15,14-13 0 16,17-10 0-16,17 2 0 16,15-11 0-16,21-3 0 0,14 0 0 15,16 3 0-15,17 0 0 16,10-3 0-16,22-3 0 15,14-8 0-15,21 1 0 0,13-2 0 16,23 4 0-16,12 0 0 16,16 6 0-16,13 17 0 15,9 15 0-15,1 18 0 0,-1 17 0 16,2 22 0-16,-8 12 0 16,-6 20 0-16,-6 15 0 15,-11 12 0-15,-7 14 0 0,-5 6 0 16,-15 8 0-16,-10 4 0 15,-15 7 0-15,-13 3 0 16,-16-2 0-16,-15 10 0 16,-21-3 0-16,-15 3 0 15,-22 0 0-15,-21-1 0 16,-17 1 0-16,-16-3 0 0,-21-7 0 16,-6-3 0-16,-14-14 0 15,-11-7 0-15,-2-19 0 16,-3-15 0-16,-3-22 0 15,4-16 0-15,3-28 0 0,6-22 0 16,5-25 0-16,14-14 0 16,13-21 0-16,14-7 0 15,18-7 0-15,14-3 0 0,19 2 0 16,20 8 0-16,15 6 0 16,10 6 0-16,20 7 0 15,22 7 0-15,12 6 0 16,20 11 0-16,14-1 0 15,17 8 0-15,19 12 0 0,9 9 0 16,15 11 0-16,2 20 0 16,9 12 0-16,-4 10 0 15,4 22 0-15,-13 10 0 16,-11 16 0-16,-9 8 0 16,-21 13 0-16,-13 6 0 15,-26 5 0-15,-17 5 0 0,-23 8 0 16,-25 0 0-16,-19 6 0 15,-26 8 0-15,-22-5 0 16,-21-1 0-16,-22-2 0 0,-16-9 0 16,-12-9 0-16,-11-14 0 15,-8-13 0-15,-4-24 0 0,3-16 0 16,-1-21 0-16,9-25 0 16,5-25 0-16,14-22 0 15,12-21 0-15,18-15 0 16,17-14 0-16,22-9 0 0,18-2 0 15,24-4 0-15,21 7 0 16,32 6 0-16,20 9 0 16,27 9 0-16,21 11 0 15,37 13-18-15,22 7-66 16,19 8-2-16</inkml:trace>
  <inkml:trace contextRef="#ctx0" brushRef="#br0" timeOffset="218872.1918">11925 3696 80 0,'0'0'-31'0,"0"0"-8"16</inkml:trace>
  <inkml:trace contextRef="#ctx0" brushRef="#br0" timeOffset="219427.707">11598 3638 241 0,'0'0'0'0,"0"0"0"16,0 0 1-16,-4 8 1 15,4-8 0-15,-2 15 3 16,2-5-1-16,0 3 0 0,2-1 2 15,4 0 1-15,4-2 2 16,4-5 2-16,4-5 2 16,6-5 1-16,6-13 3 0,13-18 1 15,7-16 0-15,19-26 0 16,13-14-3-16,20-18-3 16,13-12-3-16,11-7-2 0,10 3-2 15,-1 7-4-15,-3 13 1 16,-8 24-1-16,-17 15 0 15,-20 23-1-15,-20 17 0 16,-17 9 1-16,-15 7 1 0,-12 11-1 16,-14 3 0-16,-9 7 0 15,0 6 0-15,-7-4 0 16,-4 3-1-16,2 2 0 16,-3-2-1-16,-1 0 0 15,3-6 0-15,0-1-2 16,10-8-2-16,-10 7-6 0,10-7-9 15,0 0-39-15,0 0-19 16</inkml:trace>
  <inkml:trace contextRef="#ctx0" brushRef="#br0" timeOffset="331770.863">15280 5995 200 0,'0'0'9'16,"0"0"5"-16,-6-10 3 15,6 10 2-15,-2-12 3 16,-2 5 2-16,4-6 1 0,-2 0 1 16,2 1-7-16,0-3-4 15,2-2-3-15,4-10-2 16,4-9-2-16,4-11-2 15,11-12-2-15,2-15 0 0,17-18 0 16,9-15-3-16,12-16 2 16,14-13-1-16,14-3 0 15,12 3-2-15,8 2 2 16,9 15-2-16,2 10 2 0,6 19 0 16,-1 16-1-16,-1 19 1 15,-2 16-1-15,-9 17 1 16,-5 10-1-16,-11 12 1 0,-9 1-2 15,-5 20 0-15,-11 4 1 16,-14 4-1-16,-12 0 0 16,-6 0 0-16,-12-5-1 15,-2-5 1-15,-11-1-1 16,2-8-1-16,-12-6-3 16,2 2-3-16,-11-6-5 0,12 2-14 15,-12-2-46-15,0 0-8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24T07:43:06.646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4649 7446 233 0,'0'0'2'16,"0"0"-1"-16,-11-2 2 16,11 2-1-16,-16-2 1 0,0 2-1 15,-6-3 4-15,-2 0 1 16,-11 3 2-16,2-4 1 15,-9 4-1-15,3 0 3 16,-7 0-1-16,-3 0 1 0,2 0-2 16,-4 0-1-16,5 7-2 15,-4-4-1-15,3 4 0 16,-3 0-1-16,0 1 1 16,3-1-2-16,-3 3 0 15,6 2 0-15,-5-2-1 16,3 6-1-16,4-4 0 0,0 5-1 15,5 0 0-15,-7 5 0 16,8 1 0-16,-1 2-1 16,0 2 1-16,-1 2-1 15,3 4 0-15,-3-1 1 0,2 0-1 16,4-2 1-16,2 2 0 16,7-5 0-16,3-2-1 15,8 1 1-15,2-2 0 0,10-2-1 16,0 3 1-16,5-3-1 15,7 3 0-15,-5 2 1 16,9-2 0-16,-4 5 0 16,1-1 0-16,1 1 0 0,4-1 0 15,-6-3 0-15,6 1-1 16,-2 0 1-16,4-5 0 16,3 0 0-16,5-1 0 15,-2-1 0-15,4-4 0 0,6 2 0 16,-1-6 1-16,4 3-1 15,0-3 1-15,4 4-2 16,2-4 1-16,5 3 0 16,-1-1 0-16,0-1 1 15,7 2-1-15,1-6 1 0,3 4-1 16,4-5 3-16,0-1 0 16,4 1-2-16,4-6 2 15,2 1-1-15,4-1 0 0,-1 0-1 16,0 3 1-16,-1-5-2 15,0 5 1-15,-2 0-1 16,-2 0 0-16,3 0 0 0,-6 0 0 16,4 0 1-16,-2 2 1 15,5 1 0-15,1-1-1 16,7 1 1-16,3-3-1 16,0 2 1-16,7-2-1 0,1 1 0 15,4-5-1-15,0-1 0 16,1 0 0-16,2 0 0 15,-5-1-1-15,-1-5 1 16,2 6-1-16,-6-2 0 16,0 2 1-16,-6 0-1 15,-1 0 0-15,-3 0 0 0,0 0 0 16,0 0 1-16,0 0-1 16,1 0 0-16,-2 0 1 15,6-3-1-15,-2 1 1 0,4-1-1 16,-2 1 0-16,3 0 1 15,-3-1-1-15,-2 3 0 16,0 0 0-16,-2 0 0 0,0 0 0 16,-1 0 1-16,-3 3-1 15,3-1 0-15,-3 0 0 16,-4 1 0-16,-1-1 1 16,-1 1-1-16,-4-1 0 0,-2 4 0 15,-2-2 0-15,-3-1 0 16,-1 2 0-16,3 2 0 15,-4-2 1-15,-1-3-1 16,4 3 0-16,1-2 1 16,-4-3-1-16,7 2 1 15,-5-2-1-15,0 0 0 0,0 0 1 16,-2 0-1-16,-3 0 0 16,-3 0 0-16,3 0 0 0,-2 0 0 15,-2 0 0-15,3 0 1 16,-3 0-1-16,1 0 0 15,4 0 0-15,1 0 0 16,-1-2 0-16,1-1 1 0,-1-2-1 16,4 3 0-16,0 2 0 15,-3-3 1-15,1 3-1 16,-5 0 0-16,0 0 1 16,-5 3-1-16,1-1 0 15,0 1 0-15,-10 2 1 0,7-3-2 16,1-2 1-16,-1 3 1 15,1-1-1-15,6 0 0 16,2-2 1-16,5 0-1 16,3 0 0-16,2 0 1 15,1-4-1-15,-2 1 1 0,-1 1-1 16,-3-6 0-16,-7 6 1 16,-5-3-1-16,-8 2 2 0,-5-1-2 15,-5 1 0-15,-4 1 0 16,-3-1 0-16,0 0 0 15,0 2 0-15,5-5 0 16,2 4 0-16,7-6 0 0,3 1 0 16,6-1 0-16,2-2 0 15,1 1 0-15,0-2 0 16,-10 2 0-16,0-1 0 16,-9 2 0-16,-8-1 0 0,-8-1 0 15,-7-3 0-15,-2 0 0 16,-1-1 0-16,-3-4 0 15,-1-1 0-15,3-1 0 16,0-3 0-16,4 1 0 16,-1 0 0-16,2 0 0 15,0-2 0-15,0 0 0 0,0 2 0 16,-3 0 0-16,-1 0 0 16,4 0 0-16,-6-1 0 15,1 2 0-15,-5 2 0 0,2 0 0 16,-2-1 0-16,0 2 0 15,-2 1 0-15,-3 0 0 16,2 0 0-16,-3 4 0 0,0-4 0 16,-2-1 0-16,4 3 0 15,-6 0 0-15,8 1 0 16,-4-3-2-16,1 2 1 16,-2-5 1-16,1 2-1 15,0 1 0-15,0 0 0 0,-1 0 0 16,2 2 1-16,-2-2-1 15,2 1 0-15,-3 2 1 16,3-2-1-16,-2 4 1 16,-3-2-1-16,0 3 1 15,0-3-1-15,-4-4 1 0,1 3 0 16,-2-2-1-16,-3 2 1 16,2-2 0-16,-7 0 0 15,3 2 0-15,-3-3-1 0,0 3 1 16,-3 2 0-16,1-1 0 15,-5 2-1-15,3 2 1 16,-6 0 0-16,3-2-1 0,-2 2 1 16,-2 0 0-16,-3 2 0 15,-1 1-1-15,-2-1 1 16,-2 4 0-16,-3-2 0 16,-2 2 0-16,0 1 0 15,-3 0 0-15,-2 1 0 0,2 2 0 16,0-2 0-16,1 2 0 15,-4-2 0-15,1 2-1 16,0-3 1-16,2 3 0 16,-2 0 0-16,0 0 0 0,2 0 0 15,-5 0 0-15,5 0 0 16,-1 0 0-16,1 0 0 16,-3 3 0-16,-1-3 0 15,-1 2 0-15,1 0 0 0,-4-2 0 16,-1 2 0-16,-4 1 0 15,-1-3 0-15,-2 5 0 16,3-3 0-16,-6 1 0 0,3 0 0 16,-1-2 0-16,0 2 0 15,3 2 0-15,-4-5 0 16,6 5 0-16,-3-3 0 16,3 1 0-16,-5-1 0 0,-2 4-1 15,-4-1 1-15,-1 2 0 16,-8 4 0-16,0-4-1 15,-3 1 1-15,-1 1 0 16,-2-1 0-16,1-1 0 16,3-5 0-16,2 3-1 0,0-5 1 15,2 0 0-15,1 0 0 16,-1 0 0-16,0 0 0 16,1 0 0-16,-3 0-1 0,-4 0 2 15,3 2-1-15,-4 1 0 16,0-3 0-16,0 3 0 15,0-3 0-15,0 0 0 16,-3 0-1-16,9 0 1 0,-4 0 0 16,3 0 0-16,2 0 0 15,-1 0 0-15,-2 0 0 16,1 0 0-16,0 1 0 16,-2-1 0-16,1 6 0 0,-2-1 0 15,2 0 0-15,1-3 0 16,2 0-1-16,1 1 1 15,1-3 0-15,2 0 0 16,1-5 0-16,3 3 0 16,5-3 1-16,-4 0-1 0,1-1 0 15,2 5 0-15,0 1 0 16,-1 0 0-16,2 0 0 16,0 0 0-16,-3 1 0 0,3-1 0 15,0 6 0-15,5-4 0 16,-3 1 0-16,8 2 0 15,-3-5 0-15,3 2 0 16,0 0 0-16,-1 1 0 16,1 0 0-16,6-1 0 0,-4 1 0 15,0 0 0-15,-3-1 0 16,4 0 0-16,2 1 0 16,0 2 0-16,2-1 0 0,3 2 0 15,-3-1 1-15,6 0-1 16,1-1 0-16,6 1 0 15,2 1 0-15,3-2-2 16,2-4-8-16,12-17-61 16,4 13-13-16</inkml:trace>
  <inkml:trace contextRef="#ctx0" brushRef="#br0" timeOffset="3867.116">13335 13768 221 0,'0'0'8'0,"0"0"2"16,0 0 4-16,0 0 2 16,0 0 2-16,0 0 2 15,0 0 1-15,0 0 1 0,0 0-6 16,0 0-1-16,0 0-3 15,7 0-2-15,-7 0-2 16,10 0-1-16,-10 0-1 0,15 0 0 16,-5 0-1-16,3 0 0 15,0 0 0-15,4 3 0 16,2-3-1-16,1 0 0 16,-1 3-1-16,2-1 0 15,1 1 0-15,-1-2-1 16,0 5 0-16,7-4 0 0,-3 1-1 15,2-1 1-15,3 1-1 16,1-1 0-16,7 3 0 16,2-3 0-16,2 1 0 15,3-1 0-15,0 3 0 0,2 1 0 16,5-5 0-16,-2 4 0 16,-1-2 0-16,6 1 0 15,-2-1 0-15,3-3 0 0,5 0 0 16,-1 3 0-16,-1-3 0 15,6 0 0-15,-1 0 0 16,3-3-1-16,0 3 1 16,1 0 0-16,1 0-1 15,-2 0 1-15,5 0-1 0,-4 0 1 16,4 0-1-16,-3 0 1 16,1-3-1-16,2 3 1 15,-3-1-1-15,4-2 1 16,-4 3-1-16,1 0 1 0,0 0-1 15,2 0 1-15,-1 0 0 16,2 0-1-16,1 0 1 16,1 0-1-16,2 0 0 0,3 0 1 15,-1 0 0-15,1 0-1 16,-1 0 0-16,-1 0 0 16,2 0 1-16,-2 0-1 15,-3-3 2-15,2 3-2 16,-5-2 0-16,0-1 0 0,1 3 0 15,-4 0 0 1,0-1 0-16,1 1 0 0,0 0 0 16,-3-3 0-16,2 0 0 15,-4 3 0-15,3-2 0 0,-7 2 0 16,7 0 0-16,-9-3 0 16,3 3 0-16,-2-2 0 15,-3 2 0-15,1 0 0 16,-2-3 0-16,1 3 0 0,-3 0 0 15,2 0 0-15,-1 0 0 16,0 0 0-16,-4-2 0 16,2-1 0-16,-3 3 0 0,1 0 0 15,4 0 0-15,-5-2 0 16,2 0 0-16,0 2 0 16,3 0 0-16,-7-3 0 15,-1 1 0-15,0 2 0 16,-3 0 0-16,2 0 0 0,-4 0 0 15,-3 0 0-15,6 0 0 16,2 0 0-16,1-3 0 16,2 1 0-16,-1 2 0 15,3-6 0-15,-2 5 0 0,2-2 0 16,-2-2 0-16,-3 2 0 16,-2-1 0-16,-3-1 0 15,-2 0 0-15,0 1 0 16,-3 0 0-16,0 1 0 0,1 1 0 15,1-1 0-15,1 3 0 16,2-2 0-16,1 2 0 16,-2 0 0-16,5 0 0 0,-2-3 0 15,1 3 0-15,-4-3 0 16,5 3 0-16,-9-1 0 16,3-2 0-16,-2 0 0 15,6-2 0-15,-4 1 0 16,3 1 0-16,-2-2 0 0,1 0 0 15,6 1 0-15,-5-2 0 16,-2 4 0-16,-1-3 0 16,-3 0 0-16,1 1 0 15,-1-1 0-15,-2-1 0 0,0 4 0 16,-3-3 0-16,3 3 0 16,-1-3 0-16,-1 1 0 15,2 4 0-15,0 0 0 16,-1 0 0-16,4-2 0 0,-6 2 0 15,2 0 0-15,4 0 0 16,-5-3 0-16,9 3 0 16,-8-1 0-16,6-2 0 15,-5 3 0-15,2 0 0 0,1 0 0 16,-4-3 0-16,1 1 0 16,-5 2 0-16,2 0 0 15,-1-3 0-15,-1 3 0 0,-1-3 0 16,-4 2 0-16,2-2 0 15,0 0 0-15,3 1 0 16,0 2 0-16,5-3 0 16,-5 3 0-16,7 0 0 15,-3-2 0-15,4 2 0 16,-3-3 0-16,-5 3 0 0,2-2 0 16,-4 2 0-16,-2-2 0 15,-3-1 0-15,2 3 0 16,0 0 0-16,2-2 0 0,3-1 0 15,2 1 0-15,5 0 0 16,4 2 0-16,0-3 0 16,2 0 0-16,-1 3 0 0,0 0 0 15,-2 0 0-15,0 0 0 16,-7 0 0-16,1-2 0 16,-2 2 0-16,1 0 0 15,-3 0 0-15,4-2 0 16,-2 2 0-16,1-3 0 0,5 3 0 15,-2-2 0-15,-1 2 0 16,-2-3 0-16,-1 3 0 16,0-3 0-16,-4 2 0 15,-1-2 0-15,-7 1 0 16,0 2 0-16,-6-3 0 0,-1 0 0 16,-3 1 0-16,-10 2 0 15,10 0 0-15,-10 0 0 16,0 0 0-16,0 0 0 0,0 0-14 15,-7 0-25-15,-11 2-48 16,-4 4-2-16</inkml:trace>
  <inkml:trace contextRef="#ctx0" brushRef="#br0" timeOffset="5600.487">12798 13788 264 0,'0'0'3'0,"0"0"0"0,0 0 1 16,0 0 3-16,5-9 0 15,5 6 5-15,0-2-1 16,4 2 2-16,4-1-3 0,5 1 0 16,-2 3 0-16,1 0-2 15,6 0 1-15,-3 0-3 16,2 0 1-16,3 3-2 15,3-1 1-15,4-2 0 16,3 2 0-16,7-2-1 0,7 0 0 16,4 0 0-16,4 0-2 15,8 0 1-15,-1 0-1 16,6 0 0-16,4 0 0 16,0 0-1-16,4-2 1 0,1-3-1 15,3 5 0-15,5-2 0 16,6-1 0-16,0 1 0 15,5-2-1-15,-4 4 1 16,3 0-1-16,5 0-1 16,-2 0 1-16,-4 4 0 15,1-2 0-15,-4 3-1 0,6-2 1 16,1 1 0-16,1-1 0 16,-2 2-1-16,3-2 1 0,1-3 0 15,-4 1 0-15,5 2 0 16,-6 0 0-16,6-3-1 15,-8 2 1-15,0 1-1 16,2-1 1-16,1 1-1 0,0-3 1 16,1 0-1-16,-1 0 0 15,1 0 1-15,-1 0-1 16,6 0 0-16,-1 0 1 0,1 0-1 16,-1 0 0-16,-5-3 1 15,1 1-1-15,-3 2 0 16,-4-3 1-16,2 3-1 15,-2 0 0-15,-4 0 0 16,-2 0 1-16,5-2-1 16,-3 2 0-16,3 0 0 0,0-3 0 15,-2 0 0-15,0 3 1 16,-3-1-1-16,0-2 0 16,-3 3 0-16,-6-5 0 15,0 5 0-15,-5 0 0 0,-2-3 0 16,-1 3 0-16,-3-2 0 15,3 0 0-15,-1-1 0 16,0 3 0-16,4 0 0 0,1-2 0 16,-2-1 0-16,3 1 0 15,-7 2 0-15,4-4 0 16,-8 2 0-16,-2-3 0 16,-5 3 0-16,0-1 0 0,-2 1 0 15,-3-1 0-15,3 0 0 16,-1-1 0-16,1 4 1 15,5-3-1-15,0 3 0 16,2 0 1-16,0 0-1 16,2-2 1-16,-2 2-1 0,-2 0 0 15,-1 0 1-15,-1 0-1 16,-6 0 0-16,0 0 0 16,-2 0 1-16,-5 2-1 0,5-2 0 15,-1 3 0-15,5 0 0 16,-1-2 0-16,4-1 0 15,5 0 1-15,0 0-1 16,-5 0-1-16,1 0 2 0,-5 0-1 16,-9 0 0-16,2-1 0 15,-6-2 0-15,-7 0 0 16,-1 1 0-16,5-1 0 16,-3 1 0-16,4 2 0 0,1-2 0 15,4-1 0-15,5 3 0 16,-7 0 0-16,0 0 0 15,-2-2 0-15,-10 2 0 16,2-3 0-16,-6 3 0 16,-6-2 1-16,-1-1-1 15,-2 1 1-15,3 2-1 0,-2 0 0 16,-2 0 1-16,4 0-1 16,2 2-1-16,-5 1 1 15,5-1-1-15,-6 3-2 0,-3-2-2 16,0 1-8-16,-5 1-11 15,-1-10-55-15,-11 5-3 16</inkml:trace>
  <inkml:trace contextRef="#ctx0" brushRef="#br0" timeOffset="291207.129">13041 4204 177 0,'0'0'1'16,"5"-15"0"-16,6-5 1 15,3 0 1-15,6-9 2 16,10-2 4-16,7-3 2 16,8-8 0-16,10 0 1 0,2 2 2 15,12 4-1-15,9-8 0 16,9 5-2-16,10-6-2 16,12 5-1-16,13 1-2 15,6 0-1-15,15 4 0 16,5-2 1-16,10 9-1 0,1 4-1 15,2 4 0-15,-2 0-1 16,1 13 0-16,-6 0 0 16,-5 7-3-16,-10 2-1 0,-7 10 0 15,-5 10 0-15,-16 3-1 16,-9 10-1-16,-12 4 1 16,-9 8-3-16,-10 10-2 15,-12 4-6-15,-10 5-12 0,-6 3-29 16,-13-2-15-16</inkml:trace>
  <inkml:trace contextRef="#ctx0" brushRef="#br0" timeOffset="292516.6912">12979 4384 152 0,'0'0'9'0,"-9"-13"4"0,4 4 6 16,-1-1 1-16,1-5 1 15,2 1 0-15,3-6-1 16,3-5 2-16,20 2-7 0,9-8-4 15,18-4-4-15,17-5-1 16,23-9-1-16,16-9 2 16,18 1-1-16,13-4 1 15,10-4 1-15,12 6-2 0,2 1 0 16,9 4 1-16,-4 4 0 16,3 11 0-16,1 7 0 15,-4 4-1-15,1 11 0 16,4 8-1-16,-4 9-2 15,-6 1 1-15,9 15-3 0,-7 3 0 16,0 7 0-16,0 1-1 16,-9 2-1-16,-7 7 2 15,-11 0-1-15,-11 3 0 0,-23 7-1 16,-16 3 0-16,-18 6-1 16,-26 3 1-16,-17 10 0 15,-22 3 0-15,-21 3 0 16,-15 6-1-16,-21 2 1 15,-9-5 0-15,-11 2 0 0,-8-2 1 16,-13-3-1-16,-6-4 1 16,-9-4 0-16,-4-4 0 15,-10-5 0-15,-9 1 0 0,-8-7 0 16,-9-3-1 0,-6-7-1-16,-7-5 1 15,-7-7 0-15,-3-7-1 0,-6-5 1 16,-4-10 1-16,3-1-1 15,1-9 1-15,2-9 1 0,13-8-1 16,5-5 1-16,9-7 0 16,17-7 1-16,8-3-1 15,13-8 0-15,15-4 0 16,10-6 0-16,13 1 0 0,10-6 0 16,8-2 0-16,14-2 0 15,12 0 0-15,12-4 0 16,18-1 1-16,10 1 0 15,18-2 0-15,20 0-1 0,14-2 0 16,19 4 1-16,14-2-1 16,19 3 0-16,15 10 1 15,21 0-1-15,14 8 1 0,18 4 1 16,10 8-1 0,13 13 0-16,7 4 0 0,1 12-1 15,-1 11-1-15,-8 2 0 16,-8 12 0-16,-17 9-1 15,-18 3 0-15,-16 1 0 0,-26 0 0 16,-25-6 1-16,-16 1 1 16,-27-5 2-16,-13-6 1 15,-17-1 2-15,-7-3 1 0,-14-5 0 16,0 0 1-16,0 0 0 16,0 0-1-16,0 0-2 15,0 0-1-15,0 0-4 16,0 0 0-16,-5 5 0 15,-8 0 0-15,-1-1 0 0,-6 2-2 16,-5 3-6-16,-8 2-7 16,3 3-32-16,-9 10-38 15,-1-5-1-15</inkml:trace>
  <inkml:trace contextRef="#ctx0" brushRef="#br0" timeOffset="295473.3071">13170 6978 213 0,'0'0'1'16,"0"0"1"-16,-14-5 2 15,14 5 1-15,-10-5 2 16,10 5 2-16,0 0-1 0,-10-7 0 16,10 7 1-16,0 0-2 15,0 0 1-15,2-11-1 16,-2 11 2-16,0 0-1 15,0 0 1-15,0 0 2 16,8-1-1-16,-8 1-1 0,0 0 0 16,0 0-1-16,0 0 0 15,12-8-2-15,-2 3 0 16,-2-3 0-16,8-1 0 0,4-1-1 16,6 0 0-16,1-2-1 15,3-4 1-15,3 4-2 16,1-2-1-16,4-2 0 15,-1 2 1-15,2-1-1 0,2 0 1 16,3-2 0-16,3-1 0 16,3 1 0-16,4-3 1 15,4 3 0-15,6-5-1 0,1 1 1 16,5-1-1 0,2 2-1-16,2 1 0 15,1-3 0-15,1 1-1 0,2 1 0 16,-4 6-1-16,4-1 1 15,-7 1-1-15,5 0 0 16,-5 2 0-16,0 5 1 0,-2-4-1 16,0 5 0-16,-3-5 1 15,5 4-1-15,-1 0 0 16,-6-1 0-16,2 4 1 0,2-4-1 16,-6 3 0-16,1 3 0 15,-4 0 1-15,0 2-1 16,-1 0 0-16,-1 0 0 0,1 4 1 15,-1-1-1-15,0-1 0 16,3 3 0-16,2-2 0 16,0 1 1-16,-1 2-1 15,5-6 0-15,-2 4 0 0,-3 1 1 16,-1 0-1-16,-4 0 0 16,-4 3 0-16,-3-2 0 15,-1 2 0-15,-8 4 0 16,0 1 0-16,-1 2 0 15,-1 2 0-15,-1-2 0 0,1 3 0 16,4-1 0-16,-5 0 1 16,3 4-1-16,-3-5 0 15,-2 2-1-15,-1 3 1 16,1-1 0-16,-3 4 0 0,-4-5-1 16,-2 3 1-16,-2 0 0 15,-2 4 0-15,-5-2 0 16,-1 3 0-16,-4 0 0 0,-3 4 0 15,-4 1 0-15,-1 2 1 16,-4 1-1-16,-6 3 1 16,-4-2-1-16,-2 1 1 15,-1 1 0-15,-6-2 0 0,-6 2 0 16,-3-4 0-16,-4 3 0 16,-7 1 0-16,-7-3 0 15,-4 4 0-15,-4 1-1 16,-8-1 1-16,-6 4-1 15,2 1 0-15,-6-2 0 0,-1 3 0 16,-1-3 0-16,-1 0 0 16,1-3 0-16,2-4 1 15,-1 0 0-15,-1-5 0 16,-2-1 0-16,-2-4 0 0,-2 3 0 16,-5-8 1-16,2-1-1 15,-7 0-1-15,3-6 1 16,-5 3-1-16,-2-7 0 0,4 2 1 15,1-4-1-15,-6 0 1 16,3-2-1-16,-1 2 0 16,-1-2 1-16,0 0-1 15,-1-1 0-15,-1 2 0 0,-1-4 0 16,2-2 0-16,1 0 0 16,-1-5 0-16,3-4 0 15,2-1 0-15,7 0 0 16,0-7-1-16,3 0 1 15,4-1 0-15,-2-5 0 0,2-1-1 16,-2-3 1-16,2-3-1 16,-2 0 1-16,2-2 0 15,-2 0 0-15,6-3 1 16,8 0 0-16,4-2 0 0,5-1 0 16,10 2 1-16,6-1 0 15,6-6 0-15,6 0-1 16,4-6 0-16,9 3 0 0,1-1 0 15,6-3-1-15,4 3 0 16,3 0 0-16,0 5 0 16,10-2 0-16,0 7-1 15,7-1 1-15,6 1 1 16,4 0-1-16,3-1 0 0,7 1 0 16,8-2 0-16,5 2 1 15,4-3-1-15,8 6 0 16,5-4 1-16,4 1-1 15,0 2 0-15,7 5 1 0,1 3-1 16,6-2 0-16,-1 4 0 16,0-3 1-16,9 6-1 15,-1-2 0-15,0 1 0 0,5 1 0 16,-1 2 0-16,6 1 0 16,2-4 0-16,1 5 0 15,1 1 0-15,2 5 0 16,4 0 0-16,-2 2 0 0,-4 5 0 15,1 2 0-15,2 3 0 16,-4 0 0-16,4 5 0 16,-2 5 0-16,-3-3 0 15,-1 4 0-15,-2 1 0 0,-4 0 0 16,-5 2 0-16,-7 2 0 16,-9 4 0-16,-3-1 0 15,-6 4 0-15,-11 4 0 16,-2 5 0-16,-5 3 0 15,-6 5 0-15,-1-1-1 0,-3 8 1 16,2 0 0-16,-4 3 0 16,-1 0-1-16,-1-4 1 15,-2 4-1-15,-6 0 1 0,-7-3 0 16,-3 2 0-16,-9-2 0 16,-8 3 1-16,-5 3-1 15,-12-2 1-15,-4 6-1 16,-11-1 1-16,-2 5-1 0,-8-5 2 15,-4 4-2-15,-5-1 0 16,-9 1 0-16,0-3 0 16,-10-6 0-16,-3 2 0 15,-3-6 0-15,-8 0 0 0,-5 0 0 16,-6-2 0-16,-10-1 0 16,-1-7 0-16,-9 4 0 15,-2-5 0-15,-7-4 0 16,0-2 0-16,-3-4 0 15,-3-5 0-15,1-3 0 0,4-2 0 16,0-3 0-16,-1-3 0 16,6-4 0-16,-2-4 0 15,2-2 0-15,3-8 0 0,3-4 0 16,5-6 0-16,-2-1 0 16,11-6 0-16,-1-3 0 15,12 0 0-15,5 2 0 16,9 0 0-16,6 0 0 0,9 3 0 15,10 4 0-15,11 4 0 16,3 3 0-16,9 0 0 16,4 4 0-16,9 3 0 15,1 2 0-15,13 3 0 0,-13-5 0 16,13 5 0-16,0 0 0 16,0 0 0-16,0 0 0 15,0 0 0-15,0 0 0 16,0 0 0-16,0 0 0 15,0 0 0-15,9 0 0 0,-9 0 0 16,9 5 0-16,-9-5 0 16,16 8 0-16,-16-8 0 15,12 8 0-15,-12-8 0 0,13 9 0 16,-13-9 0-16,9 10 0 16,-9-10 0-16,0 0 0 15,0 0-4-15,7 7-2 0,-7-7-8 16,0 0-23-16,5-11-39 15,3-9-11-15</inkml:trace>
  <inkml:trace contextRef="#ctx0" brushRef="#br0" timeOffset="297044.5928">18115 6878 140 0,'0'0'1'16,"0"0"1"-16,0 0 3 16,0 0 2-16,0 0 3 0,0 0 3 15,-10 0 1-15,10 0 1 16,0 0 2-16,0 0-1 16,0 0-1-16,0 0-2 15,0 0-1-15,0 0-2 16,0 0 0-16,0 0-3 0,0 0 0 15,0 0 0-15,0 0-1 16,0 0-2-16,8 0 0 16,-8 0-2-16,8 0 0 15,-8 0-1-15,17 0 1 0,-5 4-1 16,1 1 0-16,5-3 0 16,10 1 0-16,0 1 0 15,12 2 0-15,2-4 0 0,8 1 0 16,6-3 1-16,12 0 0 15,2-3-1-15,7-5 1 16,9 4-1-16,4-4 1 16,4 2-1-16,4 5 1 15,6-5 0-15,-2 4-2 0,7-3 1 16,4 2 1-16,-3-1-1 16,3-1-1-16,11-5 1 15,3 0 0-15,-3 0 0 0,4 0 0 16,-4 1 1-16,-7 1-1 15,-1 1 0-15,-4 2 0 16,-12 0 0-16,1-1 0 16,-11 2 0-16,-6 4 1 15,-7-3-1-15,-2 3 1 16,-5-5 0-16,-3 5 0 0,-10-3 0 16,-2 0 1-16,-8 2 0 15,-2-2 0-15,-10 0 1 16,-6 1 0-16,-9 2 0 15,-8 0 1-15,1 0 0 0,-13 0 1 16,0 0-1-16,7-3 0 16,-7 3-1-16,0 0 0 15,0 0 0-15,0 0-2 0,0 0 1 16,0 0-2-16,0 0 1 16,0 0-1-16,0 0 0 15,0 0 0-15,0 0-1 0,0 0 1 16,0 0-1-16,0 0-1 15,0 0-1-15,0 0 0 16,0 0 0-16,-5 0-2 16,5 0 0-16,0 0-3 0,0 0-4 15,0 0-6-15,0 0-12 16,0 0-24-16,0 0-25 16,0 0-4-16</inkml:trace>
  <inkml:trace contextRef="#ctx0" brushRef="#br0" timeOffset="297430.8138">21574 6561 357 0,'0'0'1'0,"0"0"-1"15,0 0 1-15,0 0 0 16,0 0 0-16,0 0 3 0,0 0-3 15,0 0 4-15,0 0 0 16,9 0 3-16,-9 0-2 16,17 3 2-16,6 7-1 15,7 0-1-15,5 5-1 0,6-3 0 16,5 6-2-16,0-1-1 16,-1 1-2-16,-7-3 0 15,-8 0 0-15,-13-3 1 16,-9 0 1-16,-8 5 0 0,-5 1 0 15,-11 1 1-15,-6 4 0 16,-2 2 0-16,-2 1 0 16,-6-1-2-16,4-1 0 15,2-3-1-15,3-3-1 16,6-2-4-16,2-5-10 0,5-4-19 16,10-7-44-16,-2 13-2 15</inkml:trace>
  <inkml:trace contextRef="#ctx0" brushRef="#br0" timeOffset="298267.5726">15465 3988 198 0,'0'0'13'0,"0"0"4"0,0 0 5 15,0 0 0-15,0 0 3 16,0 0 1-16,0 0-1 15,0 0 0-15,0 0-10 0,3-9-8 16,-3 9-8-16,0 0-15 16,0 0-26-16,20 0-30 15,-20 0-6-15</inkml:trace>
  <inkml:trace contextRef="#ctx0" brushRef="#br0" timeOffset="298413.209">15693 3943 198 0,'0'0'-17'16,"-7"7"-35"-16,7-7-2 16</inkml:trace>
  <inkml:trace contextRef="#ctx0" brushRef="#br0" timeOffset="298571.7935">15842 3926 233 0,'0'0'-17'0,"0"0"-38"0,-2 8-4 16</inkml:trace>
  <inkml:trace contextRef="#ctx0" brushRef="#br0" timeOffset="298724.4696">15978 3892 321 0,'0'0'-13'0,"0"10"-28"0,0-3-24 15,-5 2-3-15</inkml:trace>
  <inkml:trace contextRef="#ctx0" brushRef="#br0" timeOffset="299063.7063">16032 3993 0 0</inkml:trace>
  <inkml:trace contextRef="#ctx0" brushRef="#br0" timeOffset="300894.8173">17710 4241 300 0,'0'0'5'16,"0"0"1"-16,0 0 1 15,0 0 1-15,0 0-1 0,0 0 1 16,0 0 2-16,5 0 2 15,15 0-4-15,8 0 0 16,13 0 1-16,17-3 0 16,13 0-1-16,19 2 1 15,8-2-3-15,13-4 0 0,6 1-1 16,0-1-1-16,2 0 0 16,3-4-1-16,-11-1 0 15,2 5-1-15,-6-4 0 16,-6 4 1-16,-5-3-2 0,-3 6 1 15,-18 1-1-15,-11 1 0 16,-15 2 0-16,-8 0 2 16,-16 0 0-16,-8 0 0 15,-17 0 0-15,0 0 0 0,0 0 1 16,0 0 0-16,0 0-1 16,0 0 0-16,0 0-2 15,0 0 1-15,0 0-1 16,-7 2 0-16,7-2 0 15,-13 0-1-15,13 0 0 16,-17 0-2-16,8 4-3 0,-2-4-5 16,11 0-11-16,-19 11-22 15,6-3-41-15,0-1-2 16</inkml:trace>
  <inkml:trace contextRef="#ctx0" brushRef="#br0" timeOffset="303480.4098">16954 9815 118 0,'0'0'5'0,"0"0"3"0,0 0 3 16,0 0 2-16,-9 0 2 15,9 0 3-15,0 0 4 16,0 0 0-16,0 0-2 0,0 0-3 16,0 0 0-1,0 0-1-15,0 0-2 0,0 0-1 16,0 0-2-16,0 0 0 15,0 0-1-15,0 0 2 0,0 0-2 16,0 0-2-16,0 0 0 16,0 0-1-16,4 0-2 15,-4 0-1-15,0 0 0 16,0 0-1-16,0 0-1 16,0 0 1-16,0 0-1 0,0 0 1 15,0 0 0-15,0 0 0 16,0 0 0-16,0 0 0 0,0 0 0 15,0 0-1-15,0 0 1 16,0 0-1-16,0 0 0 16,0 0-1-16,0 0 0 15,0 0 0-15,0 0 0 16,0 0 0-16,0 0 0 16,0 0 1-16,13 0 0 0,0 0-1 15,-1 0 1-15,5-3 0 16,7 1 0-16,10-1 0 15,5 0 1-15,5 0-1 16,11 2 0-16,0-5 0 16,5 1 0-16,0-2 1 0,-1 2-1 15,3 0 0-15,-7-2-1 16,-7 2 1-16,-1 0-1 0,-8 0 0 16,-9 2-1-16,-3 1 0 15,-9 2 1-15,-6 0-1 16,-2 0 0-16,-10 0 1 15,10-2 0-15,-10 2 0 16,0 0 0-16,0 0 1 16,0 0 0-16,0 0-1 0,0 0 2 15,0 0-3-15,0 0 0 16,0 0 0-16,-5 0 0 16,5 0 0-16,-12 0 0 0,12 0-3 15,-15-3-2-15,4 3-2 16,2-2-4-16,9 2-12 15,-18-5-21-15,6 5-40 16,12 0-1-16</inkml:trace>
  <inkml:trace contextRef="#ctx0" brushRef="#br0" timeOffset="303980.9843">17703 9537 281 0,'0'0'5'0,"0"0"5"0,0 0 2 16,0 0 3-16,0 0 0 15,0 0 1-15,0 0 1 16,0 0 1-16,0 0-6 16,5 0-3-16,-5 0-2 15,17 12-1-15,-4-1-2 0,3 1 0 16,7 3 0-16,0 0 0 15,2 0-1-15,-1-1-1 16,-3-1 1-16,1-4-2 16,-6-1 0-16,-3 1 0 15,-1-3 0-15,-12-6 0 0,14 5-1 16,-14-5 2-16,0 15-1 16,-7-3 1-16,-4 8 1 0,-10 2-1 15,-3 8 0-15,-5 0 0 16,-1 4 0-16,-3 3-5 15,1-7-16-15,-1-2-61 0,21-6 0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24T07:45:05.867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1840 7657 141 0,'0'0'2'0,"0"0"1"16,0 0 0-16,2-14 0 16,-2 14 2-16,10-14 0 15,-2 5-1-15,2-1 1 16,2-3-2-16,8 1 1 0,10-1-1 16,9-1 2-16,11-4-1 15,10-1 2-15,12-3 1 16,8-3 1-16,14-5 0 0,13 1 0 15,5-4-1-15,2-2 0 16,13 8-2-16,5 0 0 16,1 4-1-16,10 1-1 15,-2 8 1-15,-6-4-2 0,14 5 0 16,8-1-1-16,1-1 1 16,7 0 0-1,4 0 1-15,2-2 0 0,3 0 0 16,13 2 1-16,-8-1-1 15,-1 4 2-15,-1 2-1 0,2 0 0 16,-2 5-1-16,2 3 0 16,-3 0 0-16,0 2-1 15,6 0-1-15,5 7 1 0,-12 1-1 16,0 1 0-16,-6 6 0 16,0 0 0-16,-15 8-1 15,-10-4 0-15,-17 10 1 16,-10 4-1-16,-12-1 0 0,-11 3 0 15,-12 2 0-15,-10 3-1 16,-5 2 0-16,-10 5 1 16,-10-5-2-16,-2 2 1 15,-10 4 0-15,-3-4 0 16,-11 9 0-16,-9-10 0 16,-9 7 1-16,-3 0 1 0,-8 0 0 15,-10-1 0-15,-5 1 1 16,-8 4-1-16,-7-2 2 15,-9 2 1-15,0 2-2 0,-12-5 1 16,-4 4-1-16,-6-6 0 16,-10 6-1-16,-6-6 0 15,-15 4-1-15,-7-5-1 16,-10-2-1-16,-15 0 0 0,-9-3-1 16,-13 4 0-16,-14-10 2 15,-7-2-2-15,-6-1 2 16,-12-7 1-16,-7 1 1 0,-2-6 1 15,-9 0-1-15,-5-5 2 16,-5-2-1-16,-1 1 0 16,-4-4 1-16,-1 0-1 15,-1-2-1-15,-1 0 1 0,5-5-1 16,-3-3 0-16,6-2 0 16,8-7 0-16,4-6 1 15,11-8 0-15,9-12 1 16,10-6 1-16,12-11 1 15,15-7 1-15,16-10 2 16,14-8-1-16,17-1 1 0,20-8-2 16,18-3-1-16,21-3-2 15,26-3-1-15,21-4 0 0,42-7-2 16,27-3-1-16,39-9 2 16,38-5-1-16,47-3 1 15,30-2 1-15,47 4-1 16,34 4-3-16,36 8-12 0,17 21-57 15,35 5-5-15</inkml:trace>
  <inkml:trace contextRef="#ctx0" brushRef="#br0" timeOffset="24552.1014">6874 13847 167 0,'0'0'5'0,"0"0"2"16,5 0 3-16,-5 0 6 15,8 0 3-15,-8 0 3 16,22 0 4-16,-10-5 1 0,3-3-3 16,10-1-3-16,0-8-2 15,5-3-3-15,7-7-4 16,7-4-4-16,6-5-2 15,10-6-3-15,5-8 1 0,6-10-1 16,14-1 1-16,7-6-1 16,5-7 1-16,5-3-1 15,9-5 0-15,4-5 0 16,9 1 0-16,-2-3-1 16,8 2-1-16,-3-4 1 0,7 1 0 15,-1-7-1-15,7 6 2 16,0-1-1-16,-2 0 0 15,2 5 1-15,-4 4-1 0,-7 3 0 16,-4 8-1-16,-10 8 1 16,-14 7 0-16,-9 7-1 15,-13 6 2-15,-11 7 0 16,-13 4 1-16,-11 8 2 0,-11 6-1 16,-8 6 2-16,-10 2-1 15,-4 5 0-15,-11 6-1 16,0 0-5-16,0 0 0 15,0 0 0-15,0 0 0 0,0 0 0 16,0 0 0 0,0 0 0-16,0 0 0 0,0 0 0 15,0 0 0-15,0 0 0 16,0 0 0-16,0 0 0 16,0 0 0-16,0 0 0 0,0 0 0 15,0 0 0-15,0 0 0 16,0 0 0-16,0 0 0 15,0 0 0-15,0 0 0 0,0 0 0 16,0 0 0-16,0 0 0 16,0 0-10-16,0-6-19 15,0 6-55-15,0 0-3 16</inkml:trace>
  <inkml:trace contextRef="#ctx0" brushRef="#br0" timeOffset="25337.2713">10171 11809 313 0,'0'0'9'0,"0"0"4"15,0 0 2-15,0 0 3 0,0-8 2 16,0 8-2 0,0 0 0-16,0 0 1 0,0 0-9 15,0 0-3-15,9 3-3 16,-1 10-2-16,4 3 0 16,3 6 0-16,3 12 1 0,1-2 0 15,4 9-1-15,3 5 1 16,0 0-1-16,-3 9 0 15,3-4 0-15,-1 7-1 0,-2-4 1 16,0 8 0-16,-2-5 0 16,-1 5-1-16,-2 0 1 15,1-1-1-15,-2 4 1 16,-4-3 0-16,0 3 0 0,-1-6 0 16,-2 0-1-16,-2 1 1 15,-4-6 0-15,2-1-2 16,-4-2 0-16,0-4 0 15,1 0 0-15,-3-5 0 16,0-2 0-16,0-3 0 0,0-4 0 16,0-1 0-16,0-3 0 15,0-4 0-15,-3 1 0 16,1-7 0-16,2 1 0 16,-2 0 0-16,-1-8 0 0,0 3 0 15,3-5 0-15,0-10 0 16,-1 13 0-16,1-13 0 15,0 0 0-15,0 0 0 16,0 0 0-16,0 0 0 0,0 0 0 16,0 0 0-16,0 0 0 15,0 0 0-15,0 0-6 16,0 0-4-16,0 0-6 0,0 0-17 16,0 0-51-16,-10-5-3 15</inkml:trace>
  <inkml:trace contextRef="#ctx0" brushRef="#br0" timeOffset="25844.8673">10486 13394 406 0,'0'0'1'0,"0"0"2"16,0 0 3-16,0 0-1 16,0 0 2-16,0 0 0 15,0 0 2-15,7 10 1 16,3-3-1-16,-1 3-1 0,4 2-1 16,4 3-1-16,-4 5-1 15,4 1 0-15,-1 0 0 16,-2 2-2-16,-1 4 0 15,-3-2-1-15,0-1 0 16,-5 1 0-16,0-4-2 16,0-1 0-16,-3-6 0 0,-2 1 0 15,2-8 0-15,-2-7 0 16,4 10 0-16,-4-10 0 16,0 0 0-16,7-10 0 15,0-4 0-15,9-7 0 0,1-3 0 16,0-3 0-16,5-5 0 15,1 2 0-15,-1 0 0 16,-5 5 0-16,1 6 0 0,-6 4 0 16,-5 5 0-16,-7 10 0 15,13-10 0-15,-13 10 0 16,0 0 0-16,0 0 0 0,0 0 0 16,0-10-17-16,-7 8-70 15,7 2-4-15</inkml:trace>
  <inkml:trace contextRef="#ctx0" brushRef="#br0" timeOffset="26643.834">6911 13872 290 0,'0'0'5'0,"0"0"0"16,0 0 1-16,0 0-1 15,6 0 1-15,-6 0 1 0,0 0-1 16,14 0 1-16,-4 0-4 15,5 0-5-15,2 0-19 16,13 0-45-16,-5-4-5 16</inkml:trace>
  <inkml:trace contextRef="#ctx0" brushRef="#br0" timeOffset="26791.4791">7108 13851 300 0,'0'0'1'0,"0"0"0"16,0 0-2-16,0 0-2 16,0 0-11-16,0-11-40 15,0 11-12-15</inkml:trace>
  <inkml:trace contextRef="#ctx0" brushRef="#br0" timeOffset="26954.566">7421 13774 332 0,'0'0'1'0,"0"0"0"15,0 0-2-15,0 0 1 16,0 0-3-16,0 0-12 16,12 2-50-16,-2-2-6 0</inkml:trace>
  <inkml:trace contextRef="#ctx0" brushRef="#br0" timeOffset="27108.7135">7754 13723 334 0,'0'0'1'0,"0"0"1"16,0 0 0-16,0 0 0 0,0 0-2 15,0 0-9-15,0 0-44 16,10-5-16-16</inkml:trace>
  <inkml:trace contextRef="#ctx0" brushRef="#br0" timeOffset="28408.1543">7274 13852 292 0,'0'0'0'15,"0"0"0"-15,0 0 0 16,0 0-9-16,0 0-23 16,0 0-26-16,0 0-9 15</inkml:trace>
  <inkml:trace contextRef="#ctx0" brushRef="#br0" timeOffset="28571.221">7533 13909 292 0,'0'0'0'0,"0"0"0"0,0 0 0 15,0 0 0-15,-3 10-3 16,3-10-8-16,0 15-34 16,0-8-19-16</inkml:trace>
  <inkml:trace contextRef="#ctx0" brushRef="#br0" timeOffset="28791.7892">7836 13996 420 0,'0'0'0'16,"0"0"0"-16,0 0 1 15,0 0 1-15,0 0 0 0,-8 3 1 16,8-3-1-16,0 0 0 15,-10 5-1-15,10-5-4 16,0 0-6-16,0 0-11 0,0 0-23 16,-4 10-33-16,4-10-6 15</inkml:trace>
  <inkml:trace contextRef="#ctx0" brushRef="#br0" timeOffset="30002.2662">7115 13796 110 0,'0'0'0'0,"0"0"1"15,0 0 1-15,0 0 1 16,0 0 4-16,7-3 0 16,3-2 3-16,8-3-1 15,4-1 1-15,11-6 1 0,9-5-2 16,5-5-6-16,20-4-9 15,7-9-12-15,11-4-3 16,5-9-1-16,15-4-2 16,1-5 1-16,13-4 4 0,12-11 7 15,7-4 16 1,-2-7 13-16,22-8 8 0,5-1 3 16,14-3-1-16,9 1 1 15,-2 0-2-15,-2 8-5 16,1 4-10-16,4 9-21 0,-20 9-30 15,-6 14-16-15</inkml:trace>
  <inkml:trace contextRef="#ctx0" brushRef="#br0" timeOffset="30769.6871">7132 13827 156 0,'0'0'2'0,"11"-5"2"15,1 1 3-15,5-4 2 0,8-2 1 16,13-2 2-16,6-5 0 16,20-8 0-16,14-3-2 15,16-3 0-15,3-10-3 16,20-3-2-16,2-7-1 0,19-7 0 15,10-2-1-15,7 2-1 16,4-5 1-16,4 2-1 16,4 1 1-16,9 2-1 15,9 7-1-15,-3-3-2 16,-4 4-1-16,3-3-1 0,3 4 1 16,-5 5 1-16,0-4-1 15,-12 10 0-15,-8 0-1 16,-19 6 1-16,-15 5 0 15,-15 4-4-15,-23 10-21 0,-20 4-34 16,-5 4-1-16</inkml:trace>
  <inkml:trace contextRef="#ctx0" brushRef="#br0" timeOffset="32100.0983">10530 11053 314 0,'0'0'8'0,"0"0"4"15,0-12 3-15,0 12 1 0,-2-11 3 16,2 11-3-16,0-9 1 16,0 9-1-16,0 0-5 15,8 2-4-15,-2 16-3 0,5 6-1 16,2 9 0-16,-1 1 0 16,0 9 1-16,0 1 0 15,-2-2-2-15,-2 3 0 16,0-8 0-16,-6-7-1 0,0-6 1 15,1-6 1-15,-3-6 1 16,0-12 0-16,0 0 0 16,0 0-1-16,-7-24 1 15,0-6-1-15,3-8-1 0,2-5-1 16,-3-10-1-16,5 1 2 16,0 2-4-16,0 1 2 15,0 7 0-15,7 10-1 16,-3 7 1-16,7 5 0 15,-1 8-1-15,2 4 0 0,6 6 0 16,-2 4 1-16,3 10-1 16,4 6 2-16,-1 9 1 15,-5 5 0-15,3 6 0 0,-5 4-2 16,0 0 0-16,-5 2 0 16,-3-2 0-16,-4-4-14 15,1-11-57-15,2 8-14 16</inkml:trace>
  <inkml:trace contextRef="#ctx0" brushRef="#br0" timeOffset="32272.6392">10638 11269 406 0,'0'0'5'0,"0"0"1"0,0 0 2 15,0 0-1-15,0 0 1 16,0 0 0-16,16-8 0 15,7 2-2-15,7-6-19 0,0 5-64 16,16 0-3-16</inkml:trace>
  <inkml:trace contextRef="#ctx0" brushRef="#br0" timeOffset="33303.3098">10635 14442 303 0,'0'0'7'15,"0"0"6"-15,3-10 2 16,-3 10 3-16,2-12 3 0,-2 12 2 16,0-15-1-16,0 15 1 15,0-14-6-15,0 14-5 16,-10 0-3-16,1 9-3 16,3 3-2-16,1 1-2 0,-3 4 0 15,4-2-1-15,4 2 0 16,0-4 0-16,0 0 0 15,0-13 0-15,17 7 0 16,-4-7 0-16,-1-6 0 0,2-3 1 16,-1-4 0-16,-3 0 0 15,-3-2-2-15,-1 1 0 16,-6 2 0-16,0-1 0 16,0 13 0-16,-18-12 0 15,6 7 0-15,-3 5 0 0,-2 2 0 16,1 4 0-16,2 1 0 15,1 0 0-15,0 1 0 16,7 1 0-16,6-9-2 16,-3 10-11-16,3-10-24 0,0 0-48 15,17 0-2-15</inkml:trace>
  <inkml:trace contextRef="#ctx0" brushRef="#br0" timeOffset="35259.0698">7224 13764 88 0,'0'0'10'15,"0"0"6"-15,-12 0 3 0,12 0 3 16,-15 0 4-16,5 2 4 16,-2-2 0-16,1 2 1 15,-1-2-8-15,12 0-5 16,-14 0 0-16,14 0-6 0,0 0-3 16,-8 0-3-16,8 0-2 15,0 0 0-15,8 0 0 16,6-4-2-16,6-4-1 15,7-7 0-15,16-3 1 16,4-6 0-16,16-11 0 0,14-7 2 16,16-8-1-16,8-7 0 15,12-4 0-15,9-9 1 16,12 0-1-16,11-8 2 16,9-4-1-16,5-2-1 0,10-6 1 15,5-1 0-15,12-3-1 16,11-1 1-16,-1 2-1 15,0-5-1-15,-2 10 0 0,0 4 0 16,-13 4 0-16,-6 3-2 16,-16 13 0-16,-15 2 0 15,-17 13 0-15,-13 4 0 16,-19 10 0-16,-18 6 0 0,-17 5 0 16,-16 10 0-16,-12 4 0 15,-12 5 0-15,-10 5-4 16,-10 0-1-16,-7 8-6 15,-6 1-12-15,-7-6-48 16,0 12-8-16</inkml:trace>
  <inkml:trace contextRef="#ctx0" brushRef="#br0" timeOffset="36040.6828">7294 13834 224 0,'0'0'7'0,"0"0"4"16,0 0 2-16,0 0 1 15,0 0 1-15,0 0-1 0,0 0 0 16,5-7 1-16,-5 7-5 15,17-9-4-15,1-1-1 16,7-2 0-16,12-5 0 0,10-8 2 16,18-6-1-16,16-8-1 15,17-5 2-15,15-11-1 16,18-8 1-16,15 0-1 16,13-9 0-16,10-3 1 0,15-3 0 15,5-2 0-15,17 1-2 16,3 1 0-16,5 4-1 15,-1 1 0-15,6 0-1 16,-4 10-1-16,-10 0-1 0,-3 5 1 16,-18 7 0-16,-12 4-1 15,-21 5 0-15,-14 7 0 16,-28 5-1-16,-17 8 1 16,-22 7 1-16,-23 5 0 0,-12 3 0 15,-15-1 0-15,-20 8 1 16,10 0-1-16,-10 0 0 15,0 0-1-15,-10 6-3 16,2-4-4-16,-2 5-11 0,-4 3-36 16,-4 0-29-16,0-3-2 15</inkml:trace>
  <inkml:trace contextRef="#ctx0" brushRef="#br0" timeOffset="36966.658">6988 13822 164 0,'0'0'3'15,"-11"0"2"-15,11 0 1 16,-9 0 2-16,9 0 1 16,-10 0 2-16,10 0 2 0,-11 0-1 15,11 0-1-15,0 0 1 16,0 0 1-16,0 0-1 15,0 0 1-15,14 5-3 16,2-2 0-16,8-3 1 16,10 0-2-16,9 0-2 15,13-3-1-15,17-3-2 0,12-10-1 16,14-3-1-16,16-3-1 16,9-6 0-16,5-2 0 15,13-1 0-15,9-7-1 16,8-2 2-16,5-5 1 0,13 1 2 15,7-2-1-15,12-2 0 16,8 1 1-16,5-3 1 16,-3 8-2-16,3-3 0 0,0 8 0 15,-13 3-1-15,-2 5 0 16,-23 0 1-16,-6 8 1 16,-13-1 0-16,-11 2 0 0,-15 2 0 15,-9 3 0-15,-17 6-1 16,-17-4-1-16,-7 3 0 15,-16 5-1-15,-16 0 0 16,-13 0-1-16,-7 2 0 16,-11 3 0-16,-13 0 0 15,0 0 0-15,0 0-1 0,0 0-1 16,-8 0-5-16,8 0-8 16,-15 0-26-16,15 0-39 15,-7 6-2-15</inkml:trace>
  <inkml:trace contextRef="#ctx0" brushRef="#br0" timeOffset="43053.5425">7067 13912 88 0,'0'0'6'0,"0"0"6"0,0 0 3 15,0 0 1-15,0 0 3 16,0 0-1-16,0 0 2 16,0 0-1-16,0 0-5 0,0 0-6 15,0 0-1-15,0 0-3 16,5-3 0-16,8 3-1 16,2 0 1-16,5 0 1 15,10 0 0-15,7 0 0 0,8 0 1 16,15-2-1-16,4-3 0 15,20-2-1-15,9-1 1 16,11-1-3-16,6-1 0 16,12-7-2-16,7 0 0 0,4 4 0 15,7-8-2-15,9 0 0 16,3 1-3-16,7 2-1 16,2-5 0-16,13 4-1 15,1-4 1-15,4 2-1 16,-5-2 2-16,-1-2 0 15,-1 3 4-15,-11 3-6 0,-7-1-5 16,-7 4-2-16,-12 1 0 16,-11 10-11-16,-2 5-8 15,-23 0-4-15,-4 3-9 0,-15-1-11 16</inkml:trace>
  <inkml:trace contextRef="#ctx0" brushRef="#br0" timeOffset="44769.1155">10438 12079 423 0,'0'0'2'0,"0"0"3"0,0 0 1 16,0 0 1-16,0 0 2 15,0 0-1-15,0 0 1 16,0 0 1-16,0 0-3 16,0 0-2-16,0 0-3 0,0 0-1 15,0 0 0-15,0 0-1 16,0 0-1-16,0 0 1 16,0 0 0-16,0 0 0 15,0 0 1-15,-2-8 0 0,2 8-1 16,0 0 1-16,0 0 0 15,0 0 0-15,0 0-1 16,0 0 1-16,-5-12-1 16,5 12 0-16,-2-12 0 0,2 12 1 15,-8-10-1-15,8 10 0 16,-4-8 0-16,4 8-1 16,0 0-1-16,-16-4 1 15,6 4-1-15,-1 9 0 0,0 1 0 16,-1 2-1-16,1 6 0 15,2-1 1-15,-1 1 1 16,10-1 0-16,0-2 0 16,7-5 1-16,5-1 1 0,9-6 0 15,3-3 1-15,4 0-1 16,2-10 1-16,-3-2 0 16,3-6 0-16,-8-1 1 15,-2 0-1-15,-2-5 1 0,-12-3-1 16,-6 7 0-16,0-1 1 15,-12 0-2-15,-2 6 0 16,-7 5-1-16,-4 3 0 0,-2 7 0 16,1 7 0-16,0 6-1 15,1 3-1-15,5 5 1 16,3-1 0-16,4 0 0 16,9 2 0-16,4-5 0 15,7-5 1-15,8-2 1 0,8-7-1 16,4-3 1-16,3 0 1 15,-1-4 0-15,7-8 0 16,-9-9 1-16,-3 1-3 16,-6-2 0-16,-6 0 0 0,-12-3 0 15,-2 7 0 1,-14 1 0-16,-5 5 0 0,-9 7 0 16,-5 5 0-16,-4 5 0 15,-4 10 0-15,3-1 0 16,3 4 0-16,7 4 0 15,4-2-4-15,14 4-6 0,7-4-13 16,5 4-60-16,23-8-4 16</inkml:trace>
  <inkml:trace contextRef="#ctx0" brushRef="#br0" timeOffset="45996.5778">10521 12569 250 0,'0'0'9'0,"0"0"5"15,-3-12 5-15,3 12 3 16,-2-10 2-16,2 10 1 0,-5-14 4 16,5 14-2-16,-11-12-8 15,11 12-5-15,-7-6-4 16,7 6-4-16,-17 3-2 16,9 6-2-16,-1 9-2 0,-1 1 0 15,-3 6 0-15,8 3-1 16,-2 1 1-16,4 3 0 15,3-5 0-15,5-2 0 16,7-2 1-16,6-8 1 16,5-8 0-16,-2-2 1 0,7-5-1 15,-3-3 2-15,0-6-1 16,-2-6 0-16,-4-5 1 16,-4-2 0-16,-8-6-1 15,1 1 1-15,-8-6-1 16,0 1-3-16,-10 3 0 15,0 2 0-15,-8 1 0 0,-3 4 0 16,1 10 0-16,-5 2 0 16,-3 8 0-16,1 2 0 0,-1 5 0 15,1 4 0-15,8 9 0 16,-4 0 0-16,8 2 0 16,5-1 0-16,5 1 0 15,5-1 0-15,0-1 0 0,10-4 0 16,3-3 0-16,4-4 0 15,3-2 0-15,0-5-2 16,-3 0 1-16,-2-2 1 0,0-5-1 16,-8 1 1-16,-7 6 0 15,8-14-1-15,-8 14 0 16,-3-10 0-16,3 10-1 16,-15-8-2-16,15 8-2 15,-15-3-4-15,5 3-4 16,1 3-10-16,9-3-33 0,-10 12-27 15,4-1-3-15</inkml:trace>
  <inkml:trace contextRef="#ctx0" brushRef="#br0" timeOffset="46676.5925">10697 13053 375 0,'0'0'4'15,"0"0"4"-15,0 0-1 16,-7-3 3-16,7 3 0 16,-13 0 2-16,13 0 0 0,-15 0-2 15,15 0-2-15,-17 12-3 16,7-2-2-16,3 5-1 16,0 2-1-16,3 0-1 15,4 1 0-15,0 0 0 16,4-4 1-16,10-2 1 15,1-4-1-15,7-6 1 0,1-2 1 16,4-10-1-16,-3-4 2 16,1-5-1-16,-2-5 0 15,-5-1 0-15,-6-6 0 0,-5 1 0 16,-7 2-1-16,-9 6 1 16,-7-2-1-16,-7 9-1 15,-3 3 0-15,-4 7 0 0,-2 5 0 16,-3 2-1-16,3 5 1 15,5 5-2-15,-2-1 0 16,10 3 0-16,4-1-3 16,7-1-4-16,3-2-11 15,5-10-63-15,13 11-4 0</inkml:trace>
  <inkml:trace contextRef="#ctx0" brushRef="#br0" timeOffset="47512.6245">7060 13854 332 0,'0'0'5'0,"0"0"1"16,0 0 0-16,0 0 1 15,0 0-1-15,0-12 3 16,12 10-1-16,11-4 1 16,9 5-5-16,10-2-1 0,16 0 1 15,12 1-1-15,19 2 1 16,10-3-1-16,16 3 0 15,9-1 1-15,12-5 0 16,11 1 1-16,7-5 0 0,8 1 0 16,7-3 1-16,3 1-1 15,2-3 0-15,-1 1-1 0,-1-2-1 16,-6 0 0-16,-1 3-1 16,-9-3 1-16,-9-2-1 15,-8 5 0-15,-5-3 0 16,-14 1-1-16,-10 2 1 0,-11 5-1 15,-12 0 0-15,-13 2 0 16,-14 0 0-16,-16 2 1 16,-8 3 0-16,-12 0 0 15,-9 0 2-15,-5 0-1 16,-10 0 1-16,0 0 0 0,0 0-1 16,0 0 0-16,-12 0-1 15,1 0-1-15,-1 0-2 16,0 0-3-16,-1 0-5 15,-4 0-14-15,0-4-54 16,2 1-11-16</inkml:trace>
  <inkml:trace contextRef="#ctx0" brushRef="#br0" timeOffset="48488.3423">6946 13883 289 0,'0'0'7'0,"0"0"1"0,0 0 4 16,1-11 4-16,-1 11 1 16,0 0 2-16,7-7 0 0,-7 7-1 15,0 0-6-15,0 0-3 16,12 0-4-16,-2 0-2 16,10 7-1-16,5 4 0 0,14 1-1 15,14 2 1-15,9 2 2 16,11-2-1-16,10 4 0 15,7-4 1-15,9-1-1 16,-2-3 1-16,3 0-1 0,4 0 0 16,1-1 1-16,-1-2-1 15,8 1 1-15,-2-5 0 16,11 4-1-16,5-7 0 16,4 0 0-16,4 0 0 15,6 0 0-15,1 0-1 16,1-5 0-16,-3 3-1 0,2 2 0 15,-6-3 0-15,1 0-1 16,-9 3 1-16,-2 0 0 16,-9 0-1-16,-6-2 1 0,-8 2 0 15,-8 0 1-15,-9 0-2 16,-10 0 0-16,-8 0 0 16,-13 0 0-16,-7 0 0 0,-10 0 0 15,-7 0 0-15,-7 0 0 16,-9 0 0-16,-4 0 0 15,-10 0 0-15,0 0 0 16,0 0 0-16,0 0 0 0,0 0 0 16,0 0 0-16,0 0 0 15,0 0 0-15,0 0 0 16,0 0 0-16,-6 5 0 16,6-5 0-16,-11 0 0 15,11 0 0-15,-7-8-8 0,7 8-27 16,0 0-52-16,0 0-2 15</inkml:trace>
  <inkml:trace contextRef="#ctx0" brushRef="#br0" timeOffset="49070.5004">10660 13967 418 0,'0'0'2'0,"0"0"0"0,0 0 2 16,0 0 1-16,0 0 2 15,-13-3-1-15,13 3 1 16,-9 3 1-16,6 5-1 15,-4 4-2-15,0 0 0 0,7 5-2 16,0 2-1-16,0-1 0 16,7 0 0-16,3-1-1 0,4-5 1 15,1-7-1-15,6-2 1 16,-2-3 0-16,4-8 0 16,-7-1 0-16,5-9 0 15,-6-2 0-15,-3-3 0 16,-5-1 0-16,-7 0 1 0,-2 0-2 15,-10 3 1-15,-6 3-2 16,1 6 0-16,-5 5 0 16,-1 7 0-16,-2 0 0 15,1 9 0-15,4 4 0 0,-1 2 0 16,6 3 0-16,4-2 0 16,5-3 0-16,6 2 0 15,0-6-5-15,11-3-2 16,1-2-3-16,1-4-4 15,6-4-3-15,-7-6-2 16,3 0-4-16,-7-5-1 0,-6 5 0 16,-2-1 2-16,-2 4 4 15,-11 0 2-15,1 4-15 0,12 3-38 16,-20 3 0-16</inkml:trace>
  <inkml:trace contextRef="#ctx0" brushRef="#br0" timeOffset="50564.7216">6672 14004 211 0,'0'0'5'0,"0"0"6"15,15-5 1-15,-2 2 2 0,2 3 3 16,2 0 1-16,8 0 1 16,5 0 3-16,4 3-5 15,4 2-2-15,2-3-1 16,2 3-1-16,3 0-3 0,4 2 0 15,6 0-2-15,0 1-2 16,2 2 0-16,3 1-1 16,4 1 0-16,3 0 0 15,-1 3-2-15,8-1 0 16,-2 4 0-16,2-3 0 0,6 3 0 16,2-1-1-16,-2-2 0 15,6 2 0-15,-1-5 1 16,2 3-1-16,0 0 1 15,5 0-1-15,-2-3 1 0,-1 0-1 16,3 3 0-16,-2-3 0 16,-1 1-1-16,-3-1 1 15,4 1-1-15,-3-4 0 16,0 1 1-16,-2 1-1 0,-5-4 0 16,1 1 0-16,-1 1 0 15,-7-1 0-15,1-1-1 16,-5 3 1-16,-2-3 0 15,-2 0-1-15,-6 1 0 16,4 2 1-16,-6-2-1 0,-2-2 0 16,-3 0 1-16,1 2-1 15,-7-5 1-15,4 1-1 16,-5-4 1-16,0 3-1 0,-6-3 0 16,1 2 1-16,-5-2-1 15,0 0 0-15,-5 0 0 16,-3 0 0-16,-2 0 0 15,-5 0 0-15,-3 0 0 0,-4 0 1 16,-4 0-1-16,-9 0 0 16,15 0 1-16,-15 0 0 15,0 0-1-15,0 0 1 16,0 0 0-16,0 0 1 16,0 0 0-16,10 3-2 0,-10-3 0 15,0 0 0-15,0 0 0 16,0 0 0-16,0 0 0 15,0 0 0-15,0 0 0 16,0 0 0-16,0 0 0 16,0 0 0-16,0 0-4 0,0 0-9 15,0 0-21-15,-12-3-50 16,12 3-4-16</inkml:trace>
  <inkml:trace contextRef="#ctx0" brushRef="#br0" timeOffset="50783.1389">10667 14425 369 0,'0'0'4'0,"0"0"2"16,0 0 5-16,0 0 1 0,-7-3 2 16,7 3 1-16,0 0-1 15,0 0 1-15,0 0-4 16,-10-5-3-16,10 5-3 15,0 0-4-15,0 0-7 16,0 0-8-16,-12 0-12 16,12 0-43-16,0 0-15 15</inkml:trace>
  <inkml:trace contextRef="#ctx0" brushRef="#br0" timeOffset="57993.607">10757 14454 302 0,'0'0'3'0,"0"0"3"16,0 0 4-16,0 0 0 16,0 0 0-16,0 0 0 15,0 0-1-15,0 0-4 16,0 0-21-16,0 0-50 0,0 0-7 15</inkml:trace>
  <inkml:trace contextRef="#ctx0" brushRef="#br0" timeOffset="58380.1464">10774 14038 297 0,'0'0'-2'16,"-10"0"-13"-16,10 0-13 15,0 0-15-15,-14 10-23 16</inkml:trace>
  <inkml:trace contextRef="#ctx0" brushRef="#br0" timeOffset="58546.7024">10774 14038 305 0,'30'10'-7'16,"-30"-10"-18"-16,0 0-28 15,-5 7-12-15</inkml:trace>
  <inkml:trace contextRef="#ctx0" brushRef="#br0" timeOffset="58705.3182">10812 14065 329 0,'0'0'-1'0,"0"0"-5"0,0 0-8 16,-11 8-28-16,11 7-26 16,0-3-3-16</inkml:trace>
  <inkml:trace contextRef="#ctx0" brushRef="#br0" timeOffset="58873.0073">10776 14403 384 0,'0'0'1'0,"0"0"-1"15,0 0-2-15,-9 0-6 16,9 0-10-16,0 0-34 0,0 0-21 15</inkml:trace>
  <inkml:trace contextRef="#ctx0" brushRef="#br0" timeOffset="59066.0604">10714 13815 370 0,'0'0'1'0,"0"0"-4"15,0 0-12-15,0 0-20 0,0 0-34 16,4 6-7-16</inkml:trace>
  <inkml:trace contextRef="#ctx0" brushRef="#br0" timeOffset="61681.9213">8229 13020 230 0,'0'0'6'0,"0"0"5"16,0-11 4-16,0 11 3 15,10-9 1-15,-10 9 0 16,7-7 1-16,-7 7 0 15,17 0-4-15,-9 7-2 16,2 8-5-16,2 16-3 16,3 5-2-16,8 12 0 0,4 11-1 15,5 6 1-15,3 3-2 16,0 1-1-16,-3 4 0 16,-2-4 0-16,-5-2 1 0,-8-3 0 15,-7-5 1-15,-5 4 0 16,-5-2 0-16,-10 1 0 15,-6-2-2-15,-3-1 0 0,-1-4 0 16,-2-4 0-16,-1-5-4 16,4-10-4-16,1-3-11 15,6-12-22-15,5 0-36 16,-1-11-7-16</inkml:trace>
  <inkml:trace contextRef="#ctx0" brushRef="#br0" timeOffset="61895.3401">8361 14197 369 0,'0'0'0'0,"0"0"-1"16,0 0-1-16,0 0 1 16,0 0 1-16,0 0-2 15,0 7 2-15,0-7 0 0,7 18-1 16,-5-6-2-16,5 3-5 15,4-1-10-15,-4-1-31 16,11 4-22-16</inkml:trace>
  <inkml:trace contextRef="#ctx0" brushRef="#br0" timeOffset="62018.7525">8375 14328 309 0,'0'0'3'0,"0"0"1"0,-5-10 1 16,5 10-1-16,0-11 1 15,0-3-1-15,7 2-14 16,11 1-51-16,5-5-9 16</inkml:trace>
  <inkml:trace contextRef="#ctx0" brushRef="#br0" timeOffset="67656.2175">10718 14059 233 0,'0'0'2'0,"0"0"2"15,-11-4 1-15,11 4 3 16,-7 0-1-16,7 0 1 15,-10 4 0-15,10-4 0 16,-8 12-7-16,3-3-17 0,5 4-45 16,-2-3-4-16</inkml:trace>
  <inkml:trace contextRef="#ctx0" brushRef="#br0" timeOffset="67820.7773">10560 14281 365 0,'0'0'-3'0,"0"0"-2"15,-7 0-5-15,7 0-7 16,-11 0-15-16,11 0-31 16,-12 0-11-16</inkml:trace>
  <inkml:trace contextRef="#ctx0" brushRef="#br0" timeOffset="68731.9573">6680 14021 44 0,'0'0'1'0,"0"0"2"15,0 0 5-15,0 0 5 0,0 0 5 16,0 0 3-16,-4 5 1 16,4-5 3-16,0 0 0 15,0 0-1-15,0 0-4 16,0 0-2-16,4 9-4 0,-4-9-2 16,10 8 1-16,-10-8-2 15,12 10-1-15,-12-10-1 16,18 8-2-16,-8-7 2 15,-1 2-2-15,7 3-1 0,-2-4 0 16,4 0-1-16,2 3 0 16,2 0 0-16,3 1-1 15,-3-1 0-15,8-1-2 16,5 4-1-16,-3-4 0 16,0 4-1-16,3-3-1 0,1 0-6 15,-4-5-29-15,0 7-36 16,-8-7-4-16</inkml:trace>
  <inkml:trace contextRef="#ctx0" brushRef="#br0" timeOffset="71117.5757">7042 13800 55 0,'0'0'2'0,"0"0"3"15,0 0 0-15,0 0 3 0,0 0 1 16,0 0 3-16,-9 5 2 16,9-5-1-16,0 0-1 15,-17 8-3-15,17-8-1 16,-13 5-1-16,13-5-1 0,-10 3-1 15,10-3-2-15,-7 0 1 16,7 0 1-16,0 0 0 16,0 0 1-16,0 0-2 15,0 0 0-15,0 0-2 16,0 0-1-16,0 0-4 0,0 0-2 16,0 0 1-16,0 0-1 15,7 0 0-15,3-3-1 16,8-2-6-16,-4-8-18 15,16 6-23-15</inkml:trace>
  <inkml:trace contextRef="#ctx0" brushRef="#br0" timeOffset="76715.9822">11063 14685 349 0,'0'0'5'0,"-3"-10"3"0,3 10 5 15,-2-16 3-15,2 7 1 16,0-1 1-16,-2 0 1 16,-1 0 0-16,3 10-4 0,0 0-4 15,0 0-3-15,0 13-3 16,0 9-1-16,5 5-2 15,2 8 0-15,3 2-2 16,3 3 0-16,1 2 0 0,2 0 0 16,-2-10 0-16,-2-2 0 15,1-3 0-15,-3-7 0 16,-3-5 0-16,1 0 0 0,-8-15 0 16,5 10 0-16,-5-10 0 15,-3-10 0-15,-4-5 0 16,-3-5 0-16,-5-7 0 15,-5-8 0-15,1-2 0 0,-4-3 0 16,3-2 0-16,1 3 0 16,3-1 0-16,2 3 0 15,3 2 0-15,6 3 0 16,3 0 0-16,2 1 0 16,7 5 0-16,0 1 0 15,9 3 0-15,2-1 0 0,-1 11 0 16,8 2 0-16,0 5 0 15,1 3 0-15,3 2 0 16,-3 2 0-16,1 5 0 0,-4 4 0 16,-3 1 0-16,-8 5 0 15,-2 5 0-15,-7 1 0 16,-3 1 0-16,-5 1 0 0,-3 3 0 16,-4-6 0-16,2 0 0 15,2 0 0-15,4-4 0 16,1-3 0-16,3 0 0 15,7-5 0-15,6-1 0 0,7 4 0 16,0-6 0-16,3 1 0 16,1-1 0-16,1-2 0 15,0 3 0-15,-3-4 0 16,1 4 0-16,-4-1 0 16,-1 4 0-16,-1-4 0 15,-4 6 0-15,-4-2 0 0,-1 4 0 16,-8-1 0-16,-3 4 0 15,-9-3 0-15,-6 5 0 16,-3 0 0-16,-12-3 0 0,-2 0 0 16,-5-5 0-16,1 1 0 15,-1 0 0-15,2-5 0 16,6-4 0-16,5-1 0 0,9-1-6 16,1-2-19-16,-3 0-60 15,20 0-3-15</inkml:trace>
  <inkml:trace contextRef="#ctx0" brushRef="#br0" timeOffset="77498.1409">12057 14583 332 0,'0'0'8'0,"0"-10"5"15,0 3 5-15,0 7 3 0,5-15 0 16,-5 15 0-16,3-15 1 15,-3 15-1-15,0 0-7 16,9 5-5-16,-2 15-3 0,2 6-3 16,0 10-1-16,7 6-2 15,-3 5 0-15,3 3 0 16,-2 2 0-16,1-3 0 16,-2-2 0-16,-8-2 0 15,2-9-7-15,-4 0-8 0,-3-6-11 16,0-4-35-16,-10-11-26 15,3-9-4-15</inkml:trace>
  <inkml:trace contextRef="#ctx0" brushRef="#br0" timeOffset="77709.9967">11811 14587 369 0,'0'0'5'0,"-3"-9"0"16,1-1 4-16,2-3 0 15,2-3 1-15,6-7 1 0,4-4 2 16,11-5 0-16,11 0-4 16,8 2-2-16,4 2 0 0,6 6-3 15,0 5-2-15,-1 5-4 16,-1 12-13-16,-7 12-40 16,-11 7-27-16,-4 7-2 15</inkml:trace>
  <inkml:trace contextRef="#ctx0" brushRef="#br0" timeOffset="78697.116">12689 14764 339 0,'0'0'4'0,"0"0"4"15,0-7 4-15,0 7 3 16,-19-13 2-16,7 6 1 0,-7 2 0 15,-6 2 1-15,-3 3-4 16,-4 3-4-16,2 9-4 0,-2 1-3 16,7 4-2-16,2 1-1 15,8 2-1-15,9 0 0 0,6-6-1 16,5-2 1-16,9-7 0 16,6-2 0-16,7-3 0 15,1-11 1-15,4-1 0 16,-4-5-1-16,-1 0 1 15,-8 0-1-15,-2 1 0 16,-4 4-1-16,-4 2-2 0,-9 10-3 16,8-10-3-16,-8 10-5 15,10 0-9-15,-10 0-9 16,16-2-7-16,-4 2 0 16,1-5 1-16,2 2 9 0,0-2 13 15,-3-4 15-15,0 6 15 16,-4-6 14-16,2 3 9 15,-8-6 2-15,-2 12 3 16,10-11-8-16,-10 11-9 0,5-12-8 16,-5 12-6-16,15-8-4 15,-3 4-3-15,6 4-2 16,2 0-2-16,4 7-1 0,-2 3 0 16,4 5 0-16,-6 6 0 15,-3-4-1-15,-6 0 1 16,-2 0 0-16,-6-5 1 15,-3-1 0-15,0-11 0 16,-8 12 1-16,8-12 0 16,-13-2 1-16,11-8-2 0,-3-3 0 15,5-5-4-15,5 1-5 16,8-5-7-16,9 0-10 16,3-1-3-16,9 1 0 0,-4 2-2 15,16 3 3-15,-5 0 6 16,-1 1 11-16,0 7 14 15,-10-6 13-15,2 7 8 16,-12-3 2-16,0 0 3 0,-15 4-3 16,-5 7-3-16,-5-13-6 15,-10 12-5-15,0 1-4 16,-8 1-4-16,2 5-2 16,-2 3-1-16,1 4-1 0,5 1-1 15,1 4 1-15,9-1-1 16,7 4 1-16,4-4 0 15,12-3-1-15,4 3 1 16,4-2 0-16,6 0 1 16,3-2-1-16,-1 2 0 0,3 0 0 15,-6 2 0-15,1 3 0 16,-8-1 0-16,-1 6 0 0,-4 0 1 16,-10 0 1-16,-7 2-1 15,-5 0 1-15,-11-2 1 16,-12-3 1-16,-2-4 0 15,-13-4 0-15,4-4 0 16,-3-7 0-16,2-3-4 0,5-13 0 16,7-9 0-16,14-12 0 15,8-16 0-15,19-4-19 16,14-4-59-16,13-8-10 16</inkml:trace>
  <inkml:trace contextRef="#ctx0" brushRef="#br0" timeOffset="79153.0676">13734 14318 423 0,'0'0'5'15,"0"0"1"-15,0 0 1 16,0 5 1-16,-4 5 1 16,-3 0 1-16,-2 2 0 0,-1 3-1 15,2-2-4-15,-1 1-1 16,2 1-1-16,7 0 0 16,0-15-2-16,13 12 1 15,2-9-1-15,7-3 1 0,1-8 1 16,-2-1-3-16,2-6 0 15,-3 0 0-15,-5 0 0 16,-8 0 0-16,-5 5 0 0,-2 10 0 16,-9-10 0-16,-6 12 0 15,0 9 0-15,-2 4 0 16,4 5 0-16,1 2 0 16,10 2 0-16,2-1 0 15,9-2 0-15,16-7 0 0,3-10 0 16,9-4-4-16,2-9-6 15,10-14-5-15,-1-9 0 16,2-5-1-16,-5-10 1 16,-5-10 6-16,-1 0 5 0,-10-5 7 15,-3 10 6 1,-11 2 6-16,-6 8 1 0,-3 10 0 16,-6 10-1-16,0 22-1 15,-9 5-14-15,0 17 0 16,4 10 0-16,5 9 0 0,0 2 0 15,5 10 0-15,4-4-12 16,7-6-49-16,0-2-27 16,-5-6 0-16</inkml:trace>
  <inkml:trace contextRef="#ctx0" brushRef="#br0" timeOffset="79277.4013">14296 14304 465 0,'0'0'4'0,"0"0"2"15,0 0 1-15,0-11 1 16,0 11 0-16,4-14 0 0,5 4-3 15,6-4-5-15,5-2 0 16,10 1-17-16,22-5-68 16,-15-4-2-16</inkml:trace>
  <inkml:trace contextRef="#ctx0" brushRef="#br0" timeOffset="79507.9996">14697 13619 484 0,'0'0'1'15,"0"0"-1"-15,0 10 2 16,3 7 1-16,5 9 2 0,11 6 0 16,5 12 1-16,3 8-1 15,8 19-5-15,3 4 0 16,-3 12 0-16,-3 7 0 0,-15 5 0 16,-11 8 0-16,-12 2 0 15,-24 3 0-15,-19-4 0 16,-22 1-9-16,-12-5-30 15,-14-3-39-15,-17-11-11 0</inkml:trace>
  <inkml:trace contextRef="#ctx0" brushRef="#br0" timeOffset="79890.4375">11890 13991 391 0,'0'0'2'16,"0"0"0"-16,0 0 2 15,-19 8 1-15,4 4 2 16,-10 7 1-16,-3 13 2 0,-9 16 0 16,-5 14 0-16,-3 15 0 15,1 19-1-15,9 13-1 16,8 12-1-16,14 9 0 16,15-2-1-16,25-2-2 15,23-6 2-15,20-9-1 0,17-14-5 16,13-11 0-16,16-11 0 15,0-23-9-15,16-10-74 16,-3-15-3-16</inkml:trace>
  <inkml:trace contextRef="#ctx0" brushRef="#br0" timeOffset="80996.7462">10359 11450 232 0,'0'0'8'16,"0"0"4"-16,-10 0 5 15,10 0 3-15,-10 0 4 16,10 0 0-16,-14-3 1 16,14 3 1-16,-13-3-8 0,13 3-5 15,0 0-2-15,8-9-3 16,18-7-1-16,17-6-2 16,24-15 1-16,25-5 0 15,22-15 1-15,28-7-2 16,22-11-1-16,18-6 0 0,16 0-1 15,4-2-1-15,4 4 1 16,-2 2-1-16,-6 11 1 16,-11-4 0-16,-13 10 0 0,-15 9-1 15,-27 9 0-15,-22 9 0 16,-29 8-1-16,-18 8 2 16,-26 4-5-16,-14 12 1 0,-23 1-2 15,-3 1-4-15,-15 19-9 16,-7 5-36-16,-2 3-34 15,-5 6-2-15</inkml:trace>
  <inkml:trace contextRef="#ctx0" brushRef="#br0" timeOffset="81801.7377">10797 14370 187 0,'0'0'8'0,"0"0"6"16,0 0 5-16,0 0 5 15,0 0 2-15,-10 0-1 16,10 0 1-16,0 0 0 16,0 0-4-16,0 0-4 0,0 0-5 15,7-3-3-15,9-2-2 16,5-2 0-16,9-3 1 16,15-7-1-16,15-3 0 15,14-12-1-15,18-3 0 16,18-11-1-16,16-10 1 15,21-3 0-15,10-7 0 0,12-4 0 16,13 1-3-16,-2 4-4 16,2 5 0-16,-1 4 0 0,-4 8 0 15,-9 4 0-15,-5 10 0 16,-7 2 0-16,-14 6 0 16,-8 5 0-16,-10 3 0 15,-20 1 0-15,-16 7 0 0,-16-1 0 16,-21 4 0-16,-13 5 0 15,-16-1 0-15,-12 0 0 16,-10 3 0-16,-10-7 0 16,-12 0-18-16,2-3-35 0,-6 0-36 15,-12-2 0-15</inkml:trace>
  <inkml:trace contextRef="#ctx0" brushRef="#br0" timeOffset="83674.1357">13113 13132 410 0,'0'0'5'0,"0"0"1"16,0 0 4-16,0 0 0 0,0 0 2 15,0-8 0-15,0 8-1 16,0 0 1-16,0 0-5 16,0 0-1-16,0 0-3 0,8 2-2 15,-3 9 0-15,7 2 0 16,1 1 0-16,2 8 0 16,1 2 1-16,5 6-2 15,-2 1 0-15,1 0 0 0,0-1 0 16,0 3 0-16,-2-9 0 15,-1-2 0-15,-1-4 0 16,-9-3 0-16,0-5 0 16,-7-10 0-16,13 8 0 0,-13-8 0 15,2-14 0-15,-2-1 0 16,0-7 0-16,0-7 0 16,0-3 0-16,3-6 0 15,2-1 0-15,2-6 0 16,6 8 0-16,-3-3 0 0,2 5 0 15,3 6 0-15,-3 1 0 16,-1 4 0-16,-2 6 0 16,-5-2 0-16,9 6-25 15,-6-6-63-15,-1-4-3 0</inkml:trace>
  <inkml:trace contextRef="#ctx0" brushRef="#br0" timeOffset="84373.6989">13521 11960 467 0,'0'0'2'0,"0"0"0"16,0 0 2-16,0 0 0 0,0 0 1 15,0 0-1-15,0 0 1 16,0 0 1-16,12 0-2 16,-1-3 0-16,6 1-2 15,8-6 0-15,2-2-2 16,3-2 0-16,1-5 0 0,3-5 0 16,-8-4 0-16,-2-1 0 15,-12 0 0-15,-5 3 0 16,-10 4 0-16,-11 2 0 0,-6 9 0 15,-16 9 0-15,3 7 0 16,-8 10 0-16,2 10 0 16,-1 6 0-16,10 8 0 15,5 4 0-15,12 0 0 0,13 2 0 16,8-7 0-16,22-3 0 16,7-10 0-16,16-2 0 15,7-18 0-15,9-4 0 16,0-3 0-16,-1-7 0 15,-3-6 0-15,-10 1 0 0,-11-1 0 16,-10 7 0-16,-13-3 0 16,-9 7 0-16,-12 2 0 0,0 0 0 15,0 0 0 1,0 0 0-16,-10-8 0 0,10 8 0 16,-13 0 0-16,13 0 0 15,-14 0 0-15,14 0 0 16,-10 0 0-16,10 0 0 15,-11 0-63-15,11 0-31 16</inkml:trace>
  <inkml:trace contextRef="#ctx0" brushRef="#br0" timeOffset="85841.5658">11530 11085 213 0,'0'0'9'0,"0"0"3"16,0 0 7-16,-10-9 0 15,10 9 4-15,-5-11 1 16,5 11 2-16,-7-12 2 0,7 12-5 15,-8-10-5-15,8 10-6 16,0 0 0-16,0 0-6 16,0 0-1-16,0 0-2 15,0 0-2-15,0 0 0 16,15 3-1-16,2 7 2 16,3 5 0-16,8 2 1 0,4 5 2 15,5 5-1-15,6 5 1 16,1 3-1-16,2 3 1 15,-2 1-1-15,6 8 0 0,-6-5 0 16,1 7 0-16,0 1-1 16,-6 4 0-16,-1 1 2 15,-1 2-5-15,-4 5 0 0,-4 0 0 16,1 2 0-16,-5 3 0 16,0-2 0-16,-1 2 0 15,-1-3 0-15,2 1 0 16,-2-3 0-16,1 0 0 0,-2-3 0 15,-1-5 0-15,-1-1 0 16,-3-5 0-16,0 3 0 16,-5-4 0-16,-2-3 0 15,1 1 0-15,-7 0 0 0,1-4 0 16,-2 4 0-16,-1-5 0 16,-2 2 0-16,0-2 0 15,0-1 0-15,-5-2 0 16,3 1 0-16,-3-4 0 15,0 1 0-15,-3 0 0 0,3-1 0 16,-2 1 0-16,-3-3 0 16,2 3 0-16,-1-4 0 0,1 2 0 15,-1-1 0-15,-2 3 0 16,3-5 0-16,2 0 0 16,-2-6 0-16,3 0 0 15,0 0 0-15,-1-2 0 0,2-3 0 16,-2-1 0-1,5 2 0-15,-2-5 0 0,0 0 0 16,1 2 0-16,-3-2 0 16,5-1 0-16,-2-1 0 15,2-1 0-15,0-2 0 16,0-10 0-16,0 14 0 0,0-14-9 16,-10-9-80-16,16-11-2 15</inkml:trace>
  <inkml:trace contextRef="#ctx0" brushRef="#br0" timeOffset="89840.8839">12303 10747 118 0,'0'0'8'0,"0"0"2"16,-2-14 5-16,2 14 5 16,-5-16 3-16,-1 8 3 0,4-5 1 15,-3 3 3-15,3 0-6 16,2 10-3-16,-3-9-5 15,3 9-3-15,0 0-5 16,0 0-2-16,0 0-2 0,0 0-2 16,0 0-1-16,8 15 0 15,2 2 1-15,7 5 0 16,3 6 1-16,5 3 1 16,2 7-1-16,6 1 0 0,-2-2-1 15,7 8 2-15,-3 0 0 16,2 4 0-16,0-4 0 15,1 2 1-15,-3 0 0 16,-1 3 0-16,1-3 1 0,-5 2-1 16,-3-2-1-16,3 5 1 15,-7-1-1-15,-2-2-1 16,2 2-1-16,-4-4 0 16,5 6-1-16,-5-9 0 0,4 3 0 15,-3-2-1-15,2 2 0 16,0-5 1-16,-1 0 0 15,-2-2 0-15,1 2-1 16,-5-3 1-16,0-1 0 0,-3-1-1 16,1 0 0-16,-3-2 1 15,-3-3-1-15,2 0 1 16,-3 0-1-16,1 1 0 16,3-4 0-16,-3 1 1 15,3 2-1-15,3 0 0 0,-3-4 1 16,-3 4-1-16,1 3 1 15,0-4 0-15,-4 5 0 16,2-2 0-16,-4 0 0 0,0 4-1 16,1-3 1-16,-1 2-1 15,3-2 1-15,-2-1 0 16,0-2-1-16,2 1 0 0,-3-1 1 16,3 0-1-16,-3-5 0 15,-2 3 0-15,0 0 0 16,3-4 0-16,-3 5 0 15,0-2 1-15,-3-2-1 0,3 1 0 16,-4-1 0-16,1 0-1 16,-2-7 0-16,3 2-2 15,-4-5-1-15,6-1-3 16,-5-4-6-16,3 1-9 16,2-13-23-16,-7 7-36 0,7-7-4 15</inkml:trace>
  <inkml:trace contextRef="#ctx0" brushRef="#br0" timeOffset="90591.6901">12415 10629 304 0,'0'0'8'0,"0"0"4"15,-3-15 1-15,3 15 3 0,-5-9 1 16,5 9 0-16,-9-13-1 16,9 13-1-16,-13-5-6 15,3 10-5-15,3 10-2 16,-3 7-2-16,2 9 0 16,-2 3-1-16,3 5 1 0,0 6 1 15,4-4 0-15,0 0 0 16,3-7-1-16,0-2 1 15,0-6-1-15,0-9 2 16,0-5-1-16,0-1 3 16,0-11 2-16,0 0 0 0,0 0 0 15,0-8 0-15,0-12 0 16,0-5 0-16,0-4-2 16,3-4-1-16,0-4-2 0,-1 0-1 15,1 5 1-15,-1 4-1 16,1 6 1-16,-1 7-1 15,0 5-1-15,-2 10 0 0,5-7 0 16,-5 7 0-16,18 0 0 16,-6 5-1-16,2 7 1 15,9 0 1-15,2 6 0 16,5 5 1-16,7 1-1 0,4-2-5 16,5 8-31-16,3 0-46 15,-3-8 0-15</inkml:trace>
  <inkml:trace contextRef="#ctx0" brushRef="#br0" timeOffset="92150.7004">10822 9851 341 0,'0'0'6'16,"0"0"4"-16,0 0 4 16,0-12 3-16,0 12 0 0,-3-9 2 15,3 9 0-15,0-8 1 16,0 8-6-16,0 0-5 16,0 0-2-16,0 0-2 0,3 8-2 15,6 9-1-15,3 10 0 16,6 5-1-16,7 8 1 15,-2 4 1-15,4 9-3 0,3 1 0 16,0 0 0-16,-3 1 0 16,1 0 0-16,-4-9 0 15,-2-3 0-15,-1-4 0 16,-5-7 0-16,0-6 0 0,-4-5 0 16,-5-3 0-16,-2-9 0 15,-5-9 0-15,6 13 0 16,-6-13 0-16,0 0 0 15,0 0 0-15,0 0-9 16,0 0-32-16,0 0-46 16,0 0-1-16</inkml:trace>
  <inkml:trace contextRef="#ctx0" brushRef="#br0" timeOffset="92573.8867">10966 10456 407 0,'0'0'6'0,"0"0"2"0,0 0 2 15,0 0 0-15,0 0 0 16,-5-9 0-16,5 9 1 16,0 0 0-16,10 2-5 15,2 3-2-15,8 2 0 16,3 6-2-16,4-1 1 0,3 3 0 15,5-1 0-15,-3 6 0 16,-2-2-3-16,-3-1 0 16,1-2 0-16,-7-1 0 0,-1-1 0 15,-5-8 0-15,-2 3 0 16,-3-7 0-16,-10-1 0 16,13-1 0-16,-11-10 0 0,3-6 0 15,-4-10 0-15,-1-8 0 16,4 1 0-16,-2-3 0 15,0 0 0-15,1 4 0 16,-3 6 0-16,0 4 0 0,0 11 0 16,0 12 0-16,0-9 0 15,0 9 0-15,0 0 0 16,0 15-73-16,2-9-17 16</inkml:trace>
  <inkml:trace contextRef="#ctx0" brushRef="#br0" timeOffset="93127.0367">10287 11662 337 0,'0'0'2'0,"0"0"0"16,0 0-1-16,0 0 0 15,0 0 0-15,3 10 0 0,7 0-3 16,-1 5-25-16,16 5-38 15,-4 5-7-15</inkml:trace>
  <inkml:trace contextRef="#ctx0" brushRef="#br0" timeOffset="93285.8319">10720 12222 346 0,'0'0'1'0,"0"0"0"15,2 8-1-15,-2-8 1 16,5 12-8-16,-5-2-27 16,3 0-32-16,6 0-5 15</inkml:trace>
  <inkml:trace contextRef="#ctx0" brushRef="#br0" timeOffset="93436.4517">10901 12584 317 0,'0'0'5'0,"0"0"1"0,0 12-1 16,0-1 0-16,0-11 0 15,0 19-11-15,2 1-45 16,1-5-13-16</inkml:trace>
  <inkml:trace contextRef="#ctx0" brushRef="#br0" timeOffset="93588.0143">11058 13179 355 0,'0'0'0'15,"0"0"0"-15,0 14 0 16,0-2-2-16,0 1-15 16,0 5-51-16,0 4-3 0</inkml:trace>
  <inkml:trace contextRef="#ctx0" brushRef="#br0" timeOffset="93740.6002">11164 13687 388 0,'0'0'0'0,"0"0"1"16,0 14-1-16,-2-4-1 15,-1 2-3-15,1-2-18 0,-8 5-48 16,10 1-3-16</inkml:trace>
  <inkml:trace contextRef="#ctx0" brushRef="#br0" timeOffset="93890.7216">11274 14023 410 0,'0'0'3'0,"0"0"2"0,-13 10 1 16,13-10 0-16,-10 17 0 15,6-6-3-15,4-11-10 0,-10 1-57 16,10 8-12-16</inkml:trace>
  <inkml:trace contextRef="#ctx0" brushRef="#br0" timeOffset="94041.8337">11289 14209 478 0,'0'0'0'16,"0"0"2"-16,0 0 0 0,-10 5 0 15,10-5 1-15,-10 8-1 16,10-8-4-16,0 0-13 16,-13 7-65-16,13-7-4 15</inkml:trace>
  <inkml:trace contextRef="#ctx0" brushRef="#br0" timeOffset="95260.0873">11075 11301 273 0,'0'0'7'16,"0"0"1"-16,0 0 1 15,0 0-1-15,0 0 0 0,0 0 1 16,0 0-4-16,8 10-19 15,-1 2-47-15,10 8-7 16</inkml:trace>
  <inkml:trace contextRef="#ctx0" brushRef="#br0" timeOffset="95409.6291">11414 11860 220 0,'0'0'2'15,"0"0"1"-15,0 11 1 0,0-11-4 16,7 19-17-16,0-4-37 16,0-2-2-16</inkml:trace>
  <inkml:trace contextRef="#ctx0" brushRef="#br0" timeOffset="95556.2974">11535 12221 221 0,'0'0'1'16,"0"0"0"-16,0 0-5 15,0 0-25-15,3 9-26 16,-3 1-2-16</inkml:trace>
  <inkml:trace contextRef="#ctx0" brushRef="#br0" timeOffset="95725.3621">11694 12711 222 0,'0'0'2'16,"0"0"-1"-16,0 0-2 0,-4 10-13 15,4 4-38-15,0-6-5 16</inkml:trace>
  <inkml:trace contextRef="#ctx0" brushRef="#br0" timeOffset="95883.469">11883 13397 255 0,'0'0'-4'0,"0"0"-18"15,-6 17-35-15,6-7-5 16</inkml:trace>
  <inkml:trace contextRef="#ctx0" brushRef="#br0" timeOffset="96071.9507">12035 13684 368 0,'0'0'3'15,"0"0"3"-15,-10 15 3 16,-1-5 2-16,2-1 0 16,-7 3 1-16,2 4-1 15,2-3 0-15,-1 4-8 0,3-7-25 16,7 0-55-16,3-10-2 16</inkml:trace>
  <inkml:trace contextRef="#ctx0" brushRef="#br0" timeOffset="98675.0644">6743 13912 161 0,'0'0'0'0,"0"0"1"0,0 0 0 0,0 0 3 16,7-3 2-16,5 3 1 15,1 0 1-15,8 0 2 16,4 3 2-16,16 4-1 16,8-1 0-16,6 6-1 15,7 0 0-15,10 3-4 0,5-3 1 16,3 6-2-16,4-1-2 15,8 2 1-15,0-6-2 16,6 5 0-16,0-6-1 16,9-2 0-16,10-2 0 0,5-1-2 15,7-5-1-15,1 1-1 16,-1-3-2-16,7 0 1 16,6 0-2-16,-2 0-1 15,-9-3 0-15,6 3 0 0,-3 3 0 16,-2 2 2-16,-1 5-4 15,1-3-2-15,-7 2-2 16,-4-1 2-16,6 4 1 16,-8-7-5-16,-4 5-9 0,4-4-12 15,-3-1-9-15</inkml:trace>
  <inkml:trace contextRef="#ctx0" brushRef="#br0" timeOffset="99591.3484">9889 14226 190 0,'0'0'4'16,"0"0"0"-16,0 0 4 16,7-2 5-1,-7 2-2-15,16-8 2 0,-2 8 1 16,6-2 0-16,10 0-2 0,10-1-3 15,7 1-1 1,13 2-4-16,5-3-1 0,12 3 0 16,8-4-1-16,12-1 1 15,4-6 1-15,5-7 1 16,9 4 2-16,2-8 1 0,7 4-1 16,5-1 1-16,1 1 0 15,-1 4 1-15,-5 1-3 16,-4 3 0-16,-6 2-4 0,-5 4 0 15,-11-1 0-15,-14 2-1 16,-7 1 0-16,-15 0 0 16,-9-1 0-16,-14 3-1 15,-9 0 2-15,-12 0 0 16,-8 0 1-16,-10 0-1 0,0 0-4 16,0 10-15-16,-13-5-54 15,13-5-2-15</inkml:trace>
  <inkml:trace contextRef="#ctx0" brushRef="#br0" timeOffset="103888.2246">10961 9602 246 0,'0'0'8'0,"-6"-10"4"0,6 10 3 16,-14-20 3-16,4 9 0 16,-5-1 3-16,-3 0 0 0,-4 5 3 15,-7 2-8-15,1 5-4 16,-8 7-2-16,-1 10-3 15,0 8 0-15,-2 8-1 0,-3 6 0 16,4 11-1-16,1 7 0 16,7 8 0-16,5 6-1 15,6 8-1-15,3 6 0 16,12 4 1-16,6 3-1 0,13-1-1 16,12-5 0-16,11 1 1 15,11-5-1-15,13-10 0 16,11-10 1-16,6-8-2 15,8-7 1-15,2-14 0 16,8-10 1-16,0-17-1 0,-2-8 1 16,1-22-1-16,-1-9 1 15,-3-14-3-15,-5-13 0 16,-4-4 0-16,-7-13 0 16,-9-10 0-16,-7-5 0 0,-15-5 0 15,-10-4 0-15,-21-6 0 16,-8 2 0-16,-19 0 0 15,-19 6 0-15,-12 10 0 16,-15 15 0-16,-10 12 0 0,-13 13 0 16,-8 15 0-16,-3 13 0 15,-10 11 0-15,6 10 0 16,3 2 0-16,7 8 0 0,5 5 0 16,17 6 0-16,11-1 0 15,9 1 0-15,17 6 0 16,9 3 0-16,11 3 0 15,6-4-12-15,12-10-63 16,7 17-13-16</inkml:trace>
  <inkml:trace contextRef="#ctx0" brushRef="#br0" timeOffset="106317.5053">14055 11412 228 0,'0'0'8'15,"0"0"7"-15,0 0 3 16,-2-12 3-16,2 12 2 0,-5-12 2 16,0 2 0-16,0 0 3 15,-4 0-9-15,-5-1-4 16,3 4-2-16,-8-3-5 0,3 3-1 16,-8-1 0-1,0 4-1-15,-1-3-1 0,0 4 0 16,1 0-1-1,-1 3-1-15,-3 0 0 0,1 0-1 16,2 6 0-16,0 1-1 16,1 3 0-16,-1-1 1 15,-2 4-1-15,4-1 0 0,-2 3 0 16,3 0 0-16,0 3 0 16,-1-2 0-16,0 4 0 0,3 1 0 15,-1-1 0-15,-2 4 0 16,-2-2-1-16,6 0 1 15,-6 6-1-15,2-3 0 0,6-1 0 16,-3 1 0-16,2 1-1 16,4-5 1-16,4 4 0 15,0 1 0-15,4-2 1 16,2 1-1-16,1-1 1 0,0 1 0 16,3 1 0-16,0 3 0 15,0-5 1-15,0 3-2 16,0 1 0-16,3-3 0 15,0 2 0-15,-1-5 0 16,0 4 0-16,4-5 0 16,1 4 0-16,0-5 0 0,3 2 0 15,0 0 0 1,3 1 0-16,4-3 0 0,-2-1 0 16,5 1 0-16,0 1 0 0,5-4 0 15,-2-1 0-15,4 2 0 16,-3-6 0-16,1 3 0 15,0-3 0-15,0-2 0 16,0 0 0-16,0-2 0 0,-1-1 0 16,1 1 0-16,3-1 0 15,2-2 0-15,-1-2 0 16,4-1 0-16,-1 3 0 0,-2-5 0 16,2 2 0-16,-4-2 0 15,-1 0 0-15,-2 0 0 16,0 0 0-16,-6-2 0 15,6-3 0-15,-4 0 0 16,0-3 0-16,4-1 0 0,0-1 0 16,-2 0 0-16,2 0 0 15,-3-1 0-15,-1-1 0 16,3 3 0-16,-4-2 0 16,-1 2 0-16,-2-4 0 0,3 6 0 15,-2-5 0-15,-2-1 0 16,0 3 0-16,0-2 0 0,-2 2 0 15,2-2 0-15,-4 2 0 16,0-2 0-16,1 2 0 16,-5-3 0-16,6 3 0 15,-6 0 0-15,0 0 0 16,0 0 0-16,3-2 0 16,-4 2 0-16,1-2 0 0,-2-3 0 15,3-3 0-15,-2 0 0 16,-3 2 0-16,4-4 0 15,-6 1 0-15,4-1 0 0,-2 2 0 16,0 1 0 0,0 2 0-16,-2-3 0 0,1-1 0 15,0 2 0-15,-3-1 0 16,2-2 0-16,-2 3 0 16,0 0 0-16,0-3 0 0,0 3 0 15,-2-3 0-15,-1 2 0 16,-4-1 0-16,0-1 0 15,-4 2 0-15,3-1 0 0,-2 3 0 16,0-3 0-16,0 1 0 16,2 4 0-16,-1 1 0 15,0 1 0-15,1 2 0 16,-1-2 0-16,-2-1 0 16,2 5 0-16,-3-1 0 0,-1 1 0 15,1-1 0-15,-4 1 0 16,-1-1 0-16,2-2 0 15,-2 2 0-15,-1 1 0 16,0-2 0-16,2-1 0 0,-2 4 0 16,2-1 0-16,-1 4 0 15,4-3 0-15,-3 4 0 16,1-2 0-16,2 3 0 16,1-1 0-16,0 1 0 0,-1-1 0 15,1-1 0-15,-1 1 0 16,1 0 0-16,2-1 0 0,-3 1 0 15,1 1 0-15,-1-3 0 16,4 0 0-16,-1 3 0 16,0-1 0-16,2 0 0 15,8 3 0-15,-16-5 0 16,16 5 0-16,-9-1 0 16,9 1 0-16,0 0 0 0,0 0 0 15,-9 0 0-15,9 0 0 16,0 0 0-16,0 0 0 15,0 0 0-15,0 0 0 16,0 0 0-16,0 0 0 0,0 0 0 16,0 0 0-1,0 0 0-15,0 0 0 0,0 0 0 16,0 0 0-16,0 0 0 16,0 0 0-16,0 0 0 0,0 0 0 15,0 0 0-15,0 0 0 16,0 0 0-16,0 0 0 15,0 0 0-15,0 0 0 0,0 0 0 16,0 0 0-16,0 0 0 16,0 0 0-16,0 0 0 15,0 0-9-15,0 0-45 16,-8 0-36-16,8 0 0 0</inkml:trace>
  <inkml:trace contextRef="#ctx0" brushRef="#br0" timeOffset="110918.9959">6812 14132 123 0,'0'0'7'0,"0"0"1"0,0-10 1 16,0 0-1-16,0 10 1 16,9-14 0-16,7 9 0 15,-4-8 4-15,13 6-6 0,12 2-2 16,6-2 2-16,17 1-1 16,9-1-3-16,12 0-1 15,14 1 0-15,14-1-5 16,6 0-2-16,7 0-2 15,9-1 0-15,-3 1 0 0,13-3 2 16,8 3 2 0,0-4 1-16,5 4 1 0,5-2 3 15,3-2 1-15,2 4-1 16,13-1 0-16,-11 5 0 16,1 3 0-16,-6 0-1 0,5 5-1 15,-3 3-3-15,-5 4-2 16,1-2-3-16,1-2-1 15,-7-2 2-15,2-5 2 0,-1-1 4 16,-7-5 1-16,-1-5 3 16,-4 0 7-16,-7-7 4 15,-13 5 3-15,-1-3 0 0,1 3-3 16,-18 0-2-16,-7 1-2 16,-12 2 2-16,-9-2-1 15,-6 4-2-15,-5 2-2 16,-17-1-1-16,-10 2 1 15,-8 4-2-15,-6-3 1 0,-8 3-2 16,-3 0-3 0,-13 0-4-16,10 0-12 0,-10 0-33 15,0 0-21-15</inkml:trace>
  <inkml:trace contextRef="#ctx0" brushRef="#br0" timeOffset="130862.0124">14376 11668 279 0,'0'0'9'0,"0"0"5"0,0 0 2 15,0 0 3-15,5 0 1 16,-5 0 2-16,0 0 0 15,0 0 1-15,0 0-8 16,11-4-3-16,-11 4-1 0,9-14-1 16,8-6-2-16,16-6 0 15,12-17 0-15,22-11-2 16,22-17 0-16,23-10-3 16,17-8-3-16,13-2 0 0,5 4 0 15,-6 7 0-15,-11 14 0 16,-22 11 0-16,-22 16 0 15,-24 13 0-15,-18 9 0 16,-19 10 0-16,-14 5 0 16,-11 2 0-16,0 0 0 15,0 0 0-15,-6 2 0 0,6-2 0 16,-14 9 0-16,6-1 0 16,-2 2 0-16,-2-2-9 0,5 2-10 15,-11 0-18-15,1 5-50 16,6-1-1-16</inkml:trace>
  <inkml:trace contextRef="#ctx0" brushRef="#br0" timeOffset="131116.3142">14955 11543 236 0,'0'0'3'0,"0"0"-2"15,0 0-1-15,0 5-25 16,0-5-28-16,0 0-5 0</inkml:trace>
  <inkml:trace contextRef="#ctx0" brushRef="#br0" timeOffset="133702.2617">14916 14675 302 0,'0'0'8'0,"0"0"4"15,0 0 3-15,0 0 1 0,0 0 2 16,0 0 1-16,0 4 0 15,0-4 1-15,0 0-7 16,0 0-4-16,0 0-3 16,0 0 0-16,0 0-2 15,0 0-1-15,0 0 0 0,2 12 0 16,-2-12 1-16,21 11 0 16,3-4 0-16,14 1 1 15,10 0 0-15,15 1 1 16,10 1-1-16,2 0-3 0,8 0-2 15,-8 0 0 1,-7-2 0-16,-9 2 0 0,-13-1 0 16,-10-4 0-16,-9 3 0 15,-9-3 0-15,-9 0 0 0,1-3 0 16,-10-2 0-16,0 0 0 16,0 0 0-16,0 0 0 15,0 0 0-15,0 0 0 0,0 0 0 16,0 0 0-16,0 0 0 15,0 0 0-15,-7 6 0 16,7-6 0-16,-12 1 0 16,12-1 0-16,-16 0 0 15,16 0 0-15,-12 6 0 0,-1-6-13 16,13 0-30 0,-10 7-43-16,4-7-3 0</inkml:trace>
  <inkml:trace contextRef="#ctx0" brushRef="#br0" timeOffset="136681.3066">13650 9678 346 0,'0'0'6'0,"0"0"2"0,-2-13 5 0,2 13 1 16,-14-12 1-16,3 5 1 15,-1 2 1-15,-6 0 0 16,-4 5-5-16,0 5-3 0,-4 12-2 16,-4 13-2-16,6 13-1 15,-4 3-2-15,3 12 1 16,9 5-2-16,8 2 1 16,8-2-1-16,8-4 1 15,14-9-1-15,15-11 1 0,7-9 0 16,11-13-1-16,7-7 1 15,1-10 1-15,-2-7-3 16,-3-9 0-16,-8-2 0 0,-8 4-5 16,-12-8-4-16,-5 10-15 15,-13 12-56-15,-12 0-7 16</inkml:trace>
  <inkml:trace contextRef="#ctx0" brushRef="#br0" timeOffset="137033.1229">13993 9956 421 0,'0'0'4'0,"0"0"2"16,0 0 1-16,0 0 0 15,0 0-1-15,-5 0 2 0,5 0-1 16,0 9 0-16,0 1-3 15,0 8-2-15,9-3-1 16,-1 3-1-16,8-1 2 16,1 0-1-16,6-5 1 15,1-7 0-15,3-5 1 0,3-3-1 16,-2-4 1-16,-3-7 0 16,-4-6 0-16,0-2 0 15,-8-4 0-15,-8 2-2 16,-4-1 2-16,-2 5-3 0,-8 2-2 15,0 6-3-15,-3 2-7 16,3 6-34-16,1 4-39 16,8 0-1-16</inkml:trace>
  <inkml:trace contextRef="#ctx0" brushRef="#br0" timeOffset="137350.0317">14364 9792 460 0,'0'0'4'0,"0"0"2"16,0 0 0-16,0 0 1 16,0 0 0-16,0 0 0 0,0 0-1 15,12 0 2-15,6 0-8 16,1 8 0-16,4 2 0 16,4 5 0-16,1-3 0 15,2 0 0-15,-5 0 0 0,-6-1-2 16,-4 1 2-1,-15-12-1-15,10 14 1 0,-10-14 0 16,-12 6 0-16,-3-6 1 16,-2 0 1-16,-3 0-2 15,1-8 0-15,5 4 0 16,-1-10 0-16,8 2 0 0,7-3 0 16,2-4-5-16,18 2-29 15,4-6-49-15,2-4-3 16</inkml:trace>
  <inkml:trace contextRef="#ctx0" brushRef="#br0" timeOffset="137633.9928">14764 9644 444 0,'0'0'3'0,"0"0"1"16,0 0 2-16,0 0 1 0,8 7 1 15,-8-7 0-15,20 10 0 16,-1-3 0-16,4 3-1 15,-1-3-3-15,3 4-2 16,5-1 0-16,-11-1-2 0,4-1 0 16,-8 0-2-16,-2-1 4 15,-13-7-2-15,4 7 0 16,-4-7 0-16,-4 0 0 0,-6 0 0 16,-1-2 0-16,-1-6 0 15,3-1 0-15,0-6 0 16,5-2 0-16,4 1-5 0,2-9-18 15,13 1-48-15,2 5-15 16</inkml:trace>
  <inkml:trace contextRef="#ctx0" brushRef="#br0" timeOffset="138344.0489">15180 9544 425 0,'0'0'4'0,"0"0"1"0,0 0 3 15,-4 10 0-15,4-10 0 16,-2 12 1-16,0-2 0 15,2 4 1-15,0-5-3 16,4 3-2-16,9-1-2 16,4-7 0-16,7 1-1 0,2-5 0 15,4 0 1-15,0-9-3 16,-3-3 0-16,-1-6 0 16,-7-2 0-16,-9-3 0 0,-5 4 0 15,-5-1 0-15,-13 3 0 16,1 4 0-16,-6 8 0 15,1 5-2-15,4 8 1 0,-1 7 0 16,4 2 0-16,8 5 0 16,2-2 1-16,2 4-1 15,10-6 1-15,4-6 0 0,0-1 0 16,7-9 0-16,-2-2 1 16,0-10-1-16,-1-2 1 15,3-9-1-15,-10 0 0 16,6 1 0-16,-9-1 0 15,2 5 0-15,-4-1-2 16,-3 6-1-16,-5 11-1 16,0 0 0-16,0 0 0 0,10 2 1 15,-6 9-1-15,7-1 1 16,3-1 1-16,3 2 2 16,9-10 0-16,4-1 0 0,2-4 1 15,3-8 0-15,0-11 1 16,-5-4-1-16,-1-8 1 15,-8-4 0-15,-8-4 1 0,-5 1 0 16,-8 8 1-16,0-1 0 16,0 5-1-16,-5 12-1 15,5 18-1-15,-13 0 1 0,13 16-1 16,0 6-2-16,6 10-2 16,1 2-2-16,3 9-1 15,3-3-4-15,-1-5-1 16,1-6-1-16,-1-4 1 15,-5-6 2-15,-4-5 4 16,-3-14 3-16,0 0 6 0,-10 2 3 16,-2-4 4-16,4-7 0 15,8 9 0-15,-14-17-2 16,14 17-3-16,0-15-2 0,14 6-5 16,6-4-14-16,8 1-66 15,6 0-3-15</inkml:trace>
  <inkml:trace contextRef="#ctx0" brushRef="#br0" timeOffset="138564.9758">16353 8908 470 0,'0'0'4'0,"0"0"0"0,0 0-1 16,0 0 1-1,0 0 0-15,0 15 1 0,0 5 0 16,7 4 1-16,3 9-5 16,2 6-1-16,4 7-1 0,-2-5-5 15,6 7-10-15,-8 3-51 16,6-15-17-16</inkml:trace>
  <inkml:trace contextRef="#ctx0" brushRef="#br0" timeOffset="138865.2065">16703 9174 459 0,'0'0'3'0,"-8"1"0"15,-2 5 2-15,1 3 0 16,-4 2 0-16,1 3 1 16,2 3 0-16,2 0 0 15,6 1-2-15,4-4-1 0,9-1 0 16,8-2 0-16,8-9-3 15,3-2 0-15,3-5 0 16,-4-12 0-16,1-7 0 16,-6-2 0-16,-7-6 0 15,-8 3 0-15,-9-2 0 0,-2 6 0 16,-13 4 0-16,-7 6 0 16,-1 7 0-16,-7 5 0 0,5 6 0 15,0 0-28-15,-2 11-57 16,15-1-3-16</inkml:trace>
  <inkml:trace contextRef="#ctx0" brushRef="#br0" timeOffset="139196.5219">17312 8990 462 0,'0'0'4'0,"0"0"0"15,-7-8 2-15,-1 7 0 0,-9 1 1 16,-1 0 1-1,-7 0 0-15,0 6-2 0,1 7-6 16,-6 4 0-16,8 5 0 16,3 3 0-16,9 2 0 15,10-4 0-15,4 1 0 0,11-2 0 16,4-5 0-16,11-4 0 16,2-5 0-16,3-8 0 15,3 0 0-15,-6 0 0 16,1-3 0-16,-6-3 0 0,-8 0 0 15,-2 0 0-15,-4 4 0 16,-13 2 0-16,0 0 0 16,0 0 0-16,0 0 0 0,-7 0 0 15,7 0-18-15,-17 6-15 16,4-1-52-16,13-5-2 16</inkml:trace>
  <inkml:trace contextRef="#ctx0" brushRef="#br0" timeOffset="140649.6662">17551 9079 394 0,'0'0'6'0,"0"0"3"16,0-12 2-16,0 12 1 16,0-18 1-16,0 8 0 15,0-2 1-15,-8-3-1 0,-2 5-5 16,-2 2-3-1,-5 7-2-15,-6 1-2 0,-4 1 0 16,2 12-2-16,0 4 1 16,-1 6-1-16,10 1 0 15,4 4 0-15,7-3 0 0,7-4 1 16,15-1 0-16,10-4 0 16,11-8 0-16,0-7 1 15,3-2 1-15,5-11 0 16,-7-2 0-16,-7-6 0 0,-9-2 0 15,-4 0 0-15,-11 2-2 16,-8 0 0-16,-2 8 0 16,-9 1-2-16,-2 7 0 0,1 4 0 15,3 0-1-15,-1 7 1 16,3 3 1-16,7-3 0 16,5 4 0-16,12-7 2 15,9-1-1-15,7-3 1 16,10-5 0-16,1-11 0 0,7-5-1 15,-2-14 1-15,-7-5-1 16,-7-9 0-16,-12-6 0 16,-9-6 0-16,-11 1 0 15,-9 3 2-15,-10 7 1 0,-9 11-2 16,0 14 0-16,-3 15 1 16,1 16-2-16,2 15 0 15,8 19 0-15,7 10 0 0,7 9-2 16,6 6 2-16,10 1 0 15,6-1 2-15,2-7-4 16,9-10 2-16,-4-8-2 16,-1-8 0-16,-6-12 1 15,-1-8 1-15,-6-12-1 0,1-5 1 16,-3-9 0-16,1-6 0 16,-2-5 1-16,3-3 0 15,1 1-1-15,-3 6-1 16,0 1 1-16,0 4-1 0,-3 3 0 15,-7 13-1-15,10-4 1 16,-10 4-1-16,13 0 1 16,-13 0 0-16,19 15 0 15,-6-6 1-15,2 2 0 0,7-1 0 16,3 2 1-16,5-2 0 16,2-5-1-16,3 0 0 15,2-5 0-15,3 0 0 16,-3-7 0-16,3-9-1 0,-8-3 1 15,-4-4-1-15,-5-4 1 16,-9 3 0-16,-9-1 0 16,-5 6-1-16,-7 1 0 0,-8 7 0 15,-5 11 0-15,-1 0-1 16,2 11 0-16,2 7 1 16,4-1 0-16,5 5 1 15,8 2 0-15,8-1 0 16,9-6 0-16,4-2 1 0,4-3-1 15,7-5 1-15,0-7 0 16,3-4-1-16,-3-11 1 16,-2-3 0-16,-3-4-1 15,-2-3 1-15,-2 1-1 0,-9 1 1 16,-2 3-1-16,-6 5-2 16,-1 8 0-16,-5 7 0 15,0 0-1-15,-5 18 1 0,-1 1 0 16,6 9 0-16,0 4 1 15,0 2 1-15,14 7-3 16,0-10-13-16,-1 6-62 16,19-1-2-16</inkml:trace>
  <inkml:trace contextRef="#ctx0" brushRef="#br0" timeOffset="141346.6878">13108 10880 334 0,'0'0'3'0,"0"0"0"15,0 0 1-15,5-8 1 16,-5 8 0-16,11-4 0 15,-11 4 1-15,12-11 0 0,-12 11-3 16,10-4 0-16,-10 4-1 16,0 0 2-16,12 0 0 15,-12 0 1-15,18 0 1 16,1 0 0-16,8-10 1 0,19-6 0 16,19-13 0-16,18-8-1 15,34-15 1-15,28-13-5 16,34-11 0-16,35-11-1 0,36-8 1 15,29-1-1-15,62-4 1 16,-3 2 0-16,18 3 0 16,9 9 3-16,5 7 1 15,-2 7 2-15,-20 15-1 16,-13 5 2-16,-64 11-1 0,-4 7 1 16,-38 10-2-16,-33 4-7 15,-45 6 0-15,-34 3 0 16,-35 4 0-16,-22 2 0 15,-23 3 0-15,-17-2 0 16,-10 4 0-16,-10 0 0 0,0 0 0 16,-5 0 0-16,-8 0 0 15,-9 4 0-15,0 3 0 16,-8-1 0-16,-2 1 0 0,-3-1 0 16,5 7-22-16,1-1-67 15,1-4-3-15</inkml:trace>
  <inkml:trace contextRef="#ctx0" brushRef="#br0" timeOffset="142204.0946">12214 16438 498 0,'0'0'-1'0,"14"0"-7"0,4-5-3 16,12-7 2-16,12-3 3 15,22-9 4-15,19-9 2 16,24-8 2-16,24-12 3 15,21-8 5-15,22-6 2 16,17-2-2-16,16-1-4 16,7 2-3-16,4 7-1 0,1 6-4 15,-8 12 1-15,-9 5 1 16,-11 8 1-16,-19 10 1 16,-13 3-2-16,-15 5 0 0,-15 2 0 15,-14 4 0-15,-15 3 0 16,-10-2 0-16,-12 5 0 15,-11-1 0-15,-14 1 0 0,-10 0 0 16,-10 0 0-16,-8 0 0 16,-15 0 0-16,-10 0 0 15,0 0 0-15,-19 6 0 16,-6-6 0-16,-3 1-32 16,-2-1-50-16,-7-10-7 0</inkml:trace>
  <inkml:trace contextRef="#ctx0" brushRef="#br0" timeOffset="145832.2893">15210 11608 380 0,'0'0'7'16,"0"0"2"-16,0 0 2 15,-4 5 3-15,4-5 0 16,0 0 1-16,0 0 0 0,-2 10 0 16,2-10-6-16,10-2-3 15,5-4-3-15,5-4-7 16,8 3-12-16,4 1-46 0,2-5-20 16,8-2-3-16</inkml:trace>
  <inkml:trace contextRef="#ctx0" brushRef="#br0" timeOffset="145996.2011">15192 11801 424 0,'0'0'2'15,"0"0"1"-15,0 0 2 16,0 0 0-16,0 0 2 16,0 0 1-16,9 0 0 15,12-4 1-15,9-4-2 0,8 1-7 16,8-8-13-16,8 2-64 15,12-2-5-15</inkml:trace>
  <inkml:trace contextRef="#ctx0" brushRef="#br0" timeOffset="146331.6692">16390 11296 468 0,'0'0'2'16,"0"0"1"-16,0 0 0 0,0 0 0 15,8 8 1-15,-8 6 0 16,0 8 1-16,2 6 0 16,1 7-1-16,1 4-1 15,1 8-1-15,5 3-2 0,0 0-3 16,5-6-6-16,-5-5-16 16,-5-3-57-16,5-7-3 15</inkml:trace>
  <inkml:trace contextRef="#ctx0" brushRef="#br0" timeOffset="146548.6054">16103 11350 431 0,'0'0'4'0,"0"0"2"16,-4-15 0-16,4 3 2 15,0 0 0-15,8-10 0 16,12-6 2-16,10-2-1 15,14 1-4-15,8-5-1 0,9 8-3 16,3 2-2 0,2 6-5-16,-6 6-12 0,-3 12-64 15,-15 10-3-15</inkml:trace>
  <inkml:trace contextRef="#ctx0" brushRef="#br0" timeOffset="146764.0302">16729 11454 424 0,'0'0'3'0,"0"0"1"0,0 0 3 16,0 0 0-16,0 0 0 15,0 0 0-15,0 0 0 16,0 0-1-16,0 0-2 15,0 0-6-15,0 0-11 0,4-12-57 16,-4 12-12-16</inkml:trace>
  <inkml:trace contextRef="#ctx0" brushRef="#br0" timeOffset="148044.7105">17066 11485 424 0,'0'0'2'15,"0"0"3"-15,-10-11 2 16,0 5-1-16,-8-2 1 16,-1 2 1-16,-8 2 0 0,-6 1 0 15,-1 3-1-15,-7 4-3 16,3 9-1-16,2 8-2 15,4-2 0-15,2 3-1 16,10 3 0-16,8 2 0 16,9-4 0-16,8-6 0 0,7-5 1 15,13-4 0-15,5-8 1 16,1 0 0-16,8-10 0 16,-10-7 1-16,1-2-1 0,-5-1 0 15,-5-4-1-15,-3 5 0 16,-8 4 0-16,-5 1-2 15,-4 6-1-15,0 8-3 0,0 0-1 16,0 0-3-16,0 0-4 16,-4 8-4-16,4 1-5 15,0-9 0-15,4 14 1 16,6-6 1-16,0-8 5 16,3 0 7-16,-1 0 8 0,5-5 7 15,-7-4 8-15,3 3 4 16,-3-5 1-16,-1 3 0 15,0-2-2-15,-5 2-4 16,4-2-4-16,4 0-2 16,1 3-3-16,3 2-3 0,6 5-1 15,2 0-2-15,-3 2-2 16,7 8-1-16,-3 5-1 16,-5 3-2-16,-6 2 0 0,-1-6 0 15,-5 4 0-15,-3-6 3 16,-5-2 0-16,0-10 2 15,0 12 2-15,0-12 2 0,0 0-2 16,3-7 0-16,7-5 0 16,4-2 0-16,4-3 0 15,6-2-3-15,3-3 3 16,0 0 1-16,3-3 1 0,-4 2 2 16,-4 1 1-16,-7 0 1 15,-5 7 0-15,-7 0 0 16,-3 3-1-16,-9 4-1 15,-3 8 0-15,-4 0-3 16,-5 8 0-16,3 4-1 16,-1 8-1-16,4 5 1 0,8 2 0 15,7 2 0-15,2 4 1 16,16-1-1-16,6 3 0 16,3-2 0-16,10-1 0 0,4-1 0 15,-2 2-1-15,-5-5 1 16,-4 1 0-16,-6 0 0 15,-10-1 0-15,-11-4 1 0,-14 1-1 16,-13-1 1-16,-16-3-1 16,-4-4 1-16,-11-5-1 15,-2-4 1-15,-1-8 0 16,5-5 0-16,12-7-1 0,11-16-2 16,15-7 0-16,15-12-4 15,25-7-5-15,10-2-3 16,19-5 0-16,6 7 0 15,0 0 3-15,0 7 2 16,-10 9 5-16,-9 12 4 16,-11 3 7-16,-9 10 3 15,-17 3 0-15,-4 10 1 0,0-10-2 16,0 10-2-16,-2 3-3 16,2-3 0-16,-10 17-2 0,10-1-1 15,0-2 0-15,5 1 2 16,5-5 0-16,5-3 0 15,9-7 0-15,4 0 0 0,2-7 0 16,-2-3 0-16,2-7 1 16,-4 2-1-16,-3 2-1 15,-9 0 0-15,-3 4 0 0,-11 9-1 16,0-10 1-16,0 10-1 16,-15 5-1-16,5 5 0 15,-1 5 0-15,2 3 1 16,4 3-1-16,2 4 2 15,6-5-1-15,9 0 1 16,11-8-2-16,4-6-5 0,12-4-12 16,0-2-65-16,12-14-3 15</inkml:trace>
  <inkml:trace contextRef="#ctx0" brushRef="#br0" timeOffset="148302.0226">18391 11217 465 0,'0'0'4'0,"0"0"1"0,0 0 3 16,0 0 0-16,0 0 2 15,15-3 1-15,0-4-11 16,10-3 0-16,9 0 0 16,7-2 0-16,6 0 0 0,3-1 0 15,-1 2 0-15,-4 4 0 16,-10 2 0-16,-6 0 0 15,-13 5 0-15,-16 0 0 16,0 0 0-16,-11 5 0 16,-1 3 0-16,-6-4 0 0,1 7-6 15,-3 11-70-15,8-14-13 16</inkml:trace>
  <inkml:trace contextRef="#ctx0" brushRef="#br0" timeOffset="148850.3117">19627 10703 428 0,'0'0'4'0,"0"0"2"16,0 0 0-16,-5-9 2 16,-2 7 0-16,-11-1 1 0,-3 3-1 15,-2 5 2-15,-11 12-4 16,-3 11-2-16,0 9-1 15,2 5-2-15,8 5 3 16,4 2-1-16,11 1 0 16,12-3-3-16,10-9 0 15,13-9 0-15,11-4 0 16,6-9 0-16,2-5 0 0,5-4 0 16,-1-7 0-16,-5 0-7 15,-8-5-48-15,-3-8-32 0,-5 1-3 16</inkml:trace>
  <inkml:trace contextRef="#ctx0" brushRef="#br0" timeOffset="149163.6297">19836 10902 434 0,'0'0'4'0,"0"0"2"16,0 0 1-16,0 0 0 15,4 5-1-15,-4-5 1 16,0 19 0-16,-2-6 0 15,2 5-3-15,0 0-2 0,0 1 1 16,2 1-1-16,6-4 1 16,7-3-1-16,4-5 1 15,4 0 0-15,0-8 1 16,2-10-4-16,1-1 0 0,-3-6 0 16,-6-5 0-16,-5-1 0 15,-1 2 0-15,-4 3 0 16,-4 5-3-16,-3 3 2 0,0 10-1 15,0 0-2-15,0 0-4 16,0 17-6-16,0-9-14 16,9 0-53-16,7 9-5 0</inkml:trace>
  <inkml:trace contextRef="#ctx0" brushRef="#br0" timeOffset="149663.088">20226 10924 424 0,'0'0'4'0,"0"0"3"16,0-10 1-16,0 10 2 0,0-12 0 15,0 12 1 1,0-15 0-16,0 15 0 16,0-10-5-16,10 10-2 0,3 0-2 15,6 5-1-15,3 3-1 16,4 4-1-16,-2 5-1 16,-2-1 1-16,-2 1-1 0,-8-2 0 15,-1-1 2-15,-11-3 0 16,0-11 0-16,-11 9 1 0,-1-9-1 15,-1-2 1-15,1-5-2 16,0-6-1-16,4-5-7 16,6 1-5-16,4-3-9 15,14-2-13-15,0 0-10 16,9 5 1-16,3-3 5 0,-1 4 15 16,1 7 8-16,-6-4 14 15,-1 11 14-15,-7-3 16 16,1 5 11-16,-3-2 2 15,1 2-4-15,-3 2-12 0,2 3-6 16,6 5-6-16,-1-1-3 16,3 4-3-16,-1 0-2 15,4 4-2-15,-3-2 0 16,-3-3-2-16,-2 0 1 0,-5-2 0 16,-10-10 0-16,11 15 1 15,-11-15 0-15,-6 0 0 16,6 0 0-16,-19-5 0 0,9-5-1 15,4 0-4-15,-3-2-4 16,9 0-9-16,0-5-28 16,14 2-39-16,9 0-3 15</inkml:trace>
  <inkml:trace contextRef="#ctx0" brushRef="#br0" timeOffset="150135.4678">21021 10778 356 0,'0'0'6'15,"0"0"3"-15,-5 5 3 16,5-5-1-16,-15 10 0 15,5-5 1-15,1 4-1 0,-2 2 1 16,2 2-6 0,1-4-3-16,6 4-1 0,2-1 0 15,5-2-1-15,9-3 1 16,4-2 0-16,5-5 1 16,7 0-1-16,-3-2 1 15,-1-8-1-15,2 0 1 0,-3-7-1 16,-7 2 1-16,-6 0-1 15,-5-3 0-15,-5 6-1 0,-2 2-1 16,0 10-1-16,-4-4 0 16,-6 8-1-16,5 11 0 15,0 2 0-15,3 6 1 0,2-1 0 16,7 0 1-16,8-5 0 16,2-1 1-16,11-9 0 15,4-7 0-15,5-7 1 16,-1-9-1-16,3-6 1 15,-2-10-1-15,-4-3 2 0,-4-6-1 16,-5-5 1-16,-6-3 0 16,-2 3 1-16,-9 1 1 15,0 2-1-15,-4 13 0 16,-1 3-1-16,0 10-3 16,-2 17 0-16,0 0 0 0,5 17 0 15,3 10 0-15,0 7-2 16,1 5-1-16,4 6-3 15,-1-1-12-15,4 3-65 0,-7-2-3 16</inkml:trace>
  <inkml:trace contextRef="#ctx0" brushRef="#br0" timeOffset="150279.2681">21555 10747 465 0,'0'0'2'15,"4"-8"0"-15,10-1 1 16,6 6 0-16,10-6 0 15,10 2 0-15,12-1-2 16,3-3-11-16,11 3-69 0,2 0-5 16</inkml:trace>
  <inkml:trace contextRef="#ctx0" brushRef="#br0" timeOffset="150582.4578">22257 10282 458 0,'0'0'4'0,"0"0"1"0,0 0 2 16,0 0-1-16,0 0 1 15,0 0-1-15,0 11 1 16,3 14 1-16,4 7-5 16,0 7-3-16,4 8 0 15,-2 6 0-15,-2 1 0 0,1 0-3 16,1-2-13-16,-5-12-23 16,-9-6-48-16,5-4 0 15</inkml:trace>
  <inkml:trace contextRef="#ctx0" brushRef="#br0" timeOffset="150877.0345">22458 10643 440 0,'0'0'3'0,"0"0"2"15,0 0 0-15,-7 0 0 16,7 0 0-16,-13 0 0 16,13 0 1-16,-10 12 0 15,8-3-3-15,2 1-1 0,0 2-1 16,10 1 1-1,2-3-1-15,6-2 1 0,4-7 1 16,0-1-1-16,1 0 0 16,0-9 0-16,-4-6 0 15,-5-5 0-15,-6-2 0 16,-6-1-2-16,-4 4 1 0,-6-1-2 16,-9 5 0-16,-3 3-2 15,-1 7-4-15,-4 5-6 0,7 0-12 16,-2 14-54-16,10-6-7 15</inkml:trace>
  <inkml:trace contextRef="#ctx0" brushRef="#br0" timeOffset="151129.4707">23005 10399 414 0,'0'0'5'16,"0"0"2"-16,0 0 0 15,0 0 1-15,0 0 1 16,-7 10 0-16,-6 2 0 0,-4 9 1 16,-4-2-6-16,7 9 0 15,-6-2-2-15,5 7 0 16,5-3 1-16,7-3-1 16,6-6 0-16,15 2 1 0,6-8-1 15,6-3-1-15,5-4-2 16,2 0-6-16,-9-8-16 15,-11 0-60-15,3 2-3 0</inkml:trace>
  <inkml:trace contextRef="#ctx0" brushRef="#br0" timeOffset="151780.7465">16419 12252 447 0,'0'0'0'16,"0"0"-1"-16,0 0 2 15,0 0 1-15,11-7 2 16,-1 2 2-16,7 0 1 16,8-2 1-16,10-3 1 15,13-3-1-15,22-2 0 0,26-7-2 16,23-5 0-16,27-8-6 16,31-7 0-16,27-8 0 0,32-2 0 15,21-2 0-15,24-3 0 16,19 0 0-16,18 0 0 15,20 0 0-15,7 5 0 0,48 5 0 16,-35 2 0-16,-2 6 0 16,-11 6 0-16,-21 8 0 15,-27 8 0-15,-33 2 0 0,-35 8 0 16,-80 0 0-16,1 4 0 16,-41 1 0-16,-29-3 0 15,-28 5 0-15,-17-3 0 16,-23 3 0-16,-12 0 0 15,-12 3 0-15,-18-1 0 0,-5-2-37 16,-15 8-51-16,-14-1-3 16</inkml:trace>
  <inkml:trace contextRef="#ctx0" brushRef="#br0" timeOffset="152610.9296">10511 14397 268 0,'0'0'4'0,"0"0"6"16,0 0 4-16,0 0 1 0,0 0 3 15,0 0 0-15,0 0 1 16,7 0 3-16,-7 0-7 16,0 0-5-16,0 0-4 0,0 0-8 15,0 0-20-15,10 0-52 16,-10 0-4-16</inkml:trace>
  <inkml:trace contextRef="#ctx0" brushRef="#br0" timeOffset="152749.5598">10682 14068 423 0,'0'0'-7'0,"0"0"-10"0,0 0-17 0,0 3-41 15,0-3-3-15</inkml:trace>
  <inkml:trace contextRef="#ctx0" brushRef="#br0" timeOffset="152910.6677">10692 13890 430 0,'0'0'-10'0,"0"0"-13"16,0 0-22-16,0 0-29 16,-4 5-8-16</inkml:trace>
  <inkml:trace contextRef="#ctx0" brushRef="#br0" timeOffset="153063.7776">10682 13617 402 0,'0'0'-2'15,"0"0"-4"-15,0 0-7 0,-10 0-12 16,10 0-31-16,0 0-21 16</inkml:trace>
  <inkml:trace contextRef="#ctx0" brushRef="#br0" timeOffset="153233.3243">10621 13271 436 0,'0'0'0'0,"0"0"-1"0,-9-3-3 16,9 3-6-16,0 0-11 15,-14 0-32-15,14 0-24 16,-8-13-6-16</inkml:trace>
  <inkml:trace contextRef="#ctx0" brushRef="#br0" timeOffset="153377.4523">10583 13015 438 0,'0'0'-4'0,"0"0"-10"16,0 0-27-16,0 0-35 15,0 0-4-15</inkml:trace>
  <inkml:trace contextRef="#ctx0" brushRef="#br0" timeOffset="153528.042">10521 12825 439 0,'0'0'-5'0,"0"0"-16"16,-10 14-43-16,10-14-14 16</inkml:trace>
  <inkml:trace contextRef="#ctx0" brushRef="#br0" timeOffset="159959.8233">16251 12562 235 0,'0'0'0'0,"0"0"0"15,-11 0 0-15,11 0 1 16,0 0 4-16,0 0 3 15,0 0 2-15,0 0 2 0,18 4 1 16,10-4 1-16,13 3-2 16,14-3 2-16,15 0-3 15,19-3-2-15,14-1-1 16,19-6 1-16,16-5 1 16,16-1-1-16,13-2 0 0,12-5 0 15,10-2-2-15,5 0-1 16,12 1-1-16,-2 3-2 15,10 0 0-15,-7 1-1 0,6-2 0 16,-4-1-1-16,5 0 1 16,-3 4-1-16,-2-3 0 15,-3 0 0-15,-4-1-1 16,-1 1 1-16,-10 0-1 16,-4 5 0-16,-13-1 0 0,-8-2 0 15,-9 3 1-15,-8-1 1 16,-7 1 0-16,-13 0 2 15,-3 0 0-15,-9-1 0 0,0 1 0 16,-9 4 1-16,-9-1-1 16,0-4-1-16,-6 6-1 15,0 0-1-15,-5-3 0 16,-9 0 0-16,-4 2-1 0,-5-5 1 16,-10 4 0-16,-4-3 0 15,-8 0 1-15,-9-3-1 16,-1-4 0-16,-6 1 1 0,-4-2 1 15,-2-3-2-15,2 0 1 16,2-3-1-16,2 2 0 16,-2-4-1-16,2 3 1 15,4 3-2-15,-7-3 1 16,-2 2 0-16,-2 2 0 0,-2 1 0 16,-6 0 0-16,-3 0 0 15,0 1 0-15,0-3 0 16,1 3 0-16,2-7-1 0,3 2 1 15,0-6-1-15,3 2 1 16,-3-1-1-16,-1 1-1 16,1 1 1-16,-4-2 0 15,-4 4 0-15,-5-2 0 16,-2 2 0-16,1 0 0 0,-3-7 1 16,1 2 1-16,-4-3-1 15,0-2 1-15,0-3-1 16,0-4 1-16,0 2 0 0,0 1-1 15,0-1 1-15,0 3-1 16,-5 2 1-16,3 4-1 16,-7-2 1-16,0 1-1 15,-7 0 1-15,2 0-1 16,-9-6 1-16,2 1-1 16,-9 1 1-16,-4-7-1 0,0 4 1 15,-6-4-1-15,-2 4 0 16,0-1 1-16,-3 1-2 15,-2 5 1-15,-8-2-1 0,-4 10 0 16,-2 1 1-16,-6 4-1 16,-9 5 0-16,-6 3 0 15,-6 6 0-15,-3 4 1 16,-6 1 0-16,-3 5-1 0,-4 2 1 16,2 0 0-16,-5 5 0 15,3-1 0-15,-4 4 0 16,-3 2 0-16,-3-3 0 15,-3 1 0-15,-8-1 0 0,3-2 0 16,-6 3 0-16,-2-2 0 16,-2 0-1-16,3-1 1 15,0 2 0-15,-1-1 0 16,4 1 0-16,-1 0 0 0,0 0 0 16,0 4 0-16,0 1 0 15,-2-3 0-15,0 4 0 16,2 1-1-16,6 1 1 15,1 0 0-15,8-1-1 0,6 0 0 16,6-2 0-16,8 5-1 16,-3-2 1-16,1 2-1 0,-5 4 0 15,-4-1 0-15,-10 2 0 16,-7 0 1-16,-4 2 0 16,-8 0 1-16,0 0-1 15,1 0 1-15,3 2-1 16,4 1 1-16,5 0-1 15,7 5 1-15,-1 1-1 0,13 4 2 16,-3 4-1-16,4 5 0 16,-3 2 0-16,2 8 0 15,-1 5-1-15,4 6 1 0,0 5 0 16,8 2-1-16,4 10 1 16,7 3 0-16,14 10 1 15,6 4 0-15,14 13-1 16,14 5 2-16,15 8-1 15,10 1 1-15,13 2-1 0,22 1 1 16,24-13 0-16,27-4-1 16,30-20 2-16,33-12-1 0,35-19 0 15,32-14 0-15,73-15 0 16,-10-13-3-16,21-5-13 16,8-5-64-16,13-2-5 15</inkml:trace>
  <inkml:trace contextRef="#ctx0" brushRef="#br0" timeOffset="160659.7894">19684 12458 511 0,'0'0'0'0,"0"-20"-84"16,0 20-2-16</inkml:trace>
  <inkml:trace contextRef="#ctx0" brushRef="#br0" timeOffset="199607.4099">14386 11451 241 0,'0'-7'9'0,"-2"-7"5"16,-1-4 3-16,-4-4 2 0,-3-3 2 15,-5-5 0-15,-4-1 2 16,-6-1-1-16,-4 3-7 16,-4 9-7-16,-8 1-2 15,-1 9-3-15,-8 3 0 16,-1 7-3-16,-9 5 1 0,0 12-1 16,-8 10 1-16,1 9 0 15,-3 7 0-15,-1 10 1 16,1 9-1-16,6 5 0 0,6 2 0 15,9 8 1-15,17-1-1 16,4 6 1-16,18 3 0 16,10-4 0-16,20-1 1 0,11-1 1 15,16-2 0-15,11-8 1 16,10-4-1-16,14-11-1 16,7-4 1-16,9-16-1 15,2-4-1-15,5-14 1 16,3-10-1-16,-2-8 0 0,-1-16 1 15,-7-12 0-15,-8-9 0 16,-7-14 0-16,-11-13 1 16,-10-11-1-16,-10-12 0 15,-22-5-1-15,-7-10 1 16,-18 0-1-16,-5 0-1 0,-18 4 1 16,-14 8-2-16,-14 14 0 15,-12 11 0-15,-15 12 0 16,-14 18 0-16,-10 11 0 0,-7 7 0 15,-10 12-2-15,-1 7 2 16,-7 13-1-16,9 9 0 16,5 7 1-16,4 11-1 0,12 12 0 15,10 8 0-15,9 6 0 16,17 14-1-16,13 7 1 16,18 7 0-16,20 5-1 15,16 5-3-15,28 0-15 0,23 1-61 16,26-12-3-16</inkml:trace>
  <inkml:trace contextRef="#ctx0" brushRef="#br0" timeOffset="205133.8272">13668 9587 83 0,'0'0'7'0,"-20"3"3"0,2-1 4 15,-1-2 3-15,-6 1 2 16,-3-1 3-16,1 0 3 16,-1 0 3-16,7 0-4 15,5 0-5-15,9 0-3 0,7 0-2 16,-6-9-4-16,12-3-2 15,17-6 0-15,3-6-4 16,19-11 1-16,8-7-1 16,24-8 2-16,14-9 1 15,24-6-1-15,14-4 1 0,18-3-1 16,12 1-1-16,14-9-1 16,17 6 1-16,0-3-1 15,8 3-1-15,7 2 1 16,10 2 0-16,11 7-1 0,3-2 0 15,7 9 0-15,3 5 0 16,7 6-1-16,-5 8-2 0,3 6 1 16,-9 5-1-1,-5 9 1-15,-12 7-1 0,-16 5 1 16,-16 5-1-16,-12 8 1 16,-10 4 0-16,-19 8-1 0,-16 5-2 15,-23 2-4-15,-16 3-4 16,-8 4-6-16,-18-1-19 15,-19 0-32-15,-7 11-10 16</inkml:trace>
  <inkml:trace contextRef="#ctx0" brushRef="#br0" timeOffset="206187.4158">17347 13716 489 0,'0'0'1'0,"7"20"0"0,6-6 0 15,11 7 0-15,9-1 1 16,14-1-1-16,8-2 0 16,15-2-4-16,4-6-5 15,5-9-18-15,2 0-55 0,-5-21-5 16</inkml:trace>
  <inkml:trace contextRef="#ctx0" brushRef="#br0" timeOffset="206483.4763">18151 13605 383 0,'0'0'2'0,"0"0"1"16,-10 0 2-16,4 7 1 16,-3 0 2-16,-4 11 1 15,1-3 0-15,-1 5 0 16,3 2 0-16,8 2-2 0,2-1-2 16,12-3-1-16,10-2-1 15,9-11 0-15,7-2-1 16,3-5 1-16,-4-5 0 15,0-7 0-15,-5-6-1 0,-7-5 1 16,-7-4-1-16,-11-4 0 16,-7 2 0-16,-4-3-1 15,-14 5-1-15,-5 8 0 16,-4 2-1-16,-3 8-1 16,0 9-1-16,1 10-3 0,4 9-8 15,0-3-20-15,7 6-48 16,18-2-1-16</inkml:trace>
  <inkml:trace contextRef="#ctx0" brushRef="#br0" timeOffset="207517.0321">18503 13496 385 0,'0'0'4'16,"0"0"2"-16,0 0 3 0,0 0 1 16,0-7 1-16,0 7-2 15,0 0 1-15,0 0 0 16,-7 12-3-16,7 5-4 15,0 1-1-15,2 4-2 16,3 0 1-16,0 3-1 16,2-1 1-16,4-7-1 0,-2 1 1 15,-2-7-1-15,7-7 1 16,-5-4-1-16,3-3 0 16,4-9 1-16,-2-6-1 15,6-6 0-15,-2-1 0 0,0-1-1 16,1-3 0-16,-2 9-1 15,-4 3-1-15,-3 5 1 16,-10 12 0-16,15 5 1 0,-8 7 0 16,0 6 0-16,6 0 1 15,4 4 1-15,6-5 0 16,7 0 1-16,2-7-2 0,6-8 0 16,2-2 0-16,-3-9-1 15,2-9 0-15,-7-9 0 16,-7-8 0-16,-4-9 0 15,-9-4 0-15,-12-1 2 16,0 3 2-16,-8 3-1 16,-5 6 1-16,1 4-1 0,0 12-1 15,-1 15 0-15,1 9 0 16,7 12-1-16,2 9-1 16,3 11 0-16,8 2-1 15,7 6 1-15,0-1 1 16,4-1-1-16,2-3 1 0,-4-9-1 15,3-6 0-15,-12-5 2 16,6-6 1-16,-14-12 0 0,10 2 0 16,-10-2 0-16,0-9 0 15,0-5 1-15,-2-1-1 16,-1 1 0-16,3-3-2 0,0 0 0 16,5 5 0-16,6-3 0 15,3 1 0-15,6 5-1 16,5-1 0-16,1 7 1 15,4 1-1-15,4 2 0 0,-4 2-1 16,-6 5 1-16,-2 1-1 16,-6 2 0-16,-4 2 0 15,-5-1 1-15,-5-2 0 16,-2-9 1-16,0 15 0 16,0-15 1-16,-9 10 0 15,9-10 0-15,0 0-2 0,0 0-1 16,0 0 0-16,0-4 0 15,9-9-1-15,12 1 0 16,-1-1 0-16,3-5 1 0,3 3 2 16,-3 1 1-16,-3-1 2 15,-3 8 1-15,-4 0 0 16,-13 7-1-16,0 0 0 0,0 0 0 16,-3 9-1-16,-7 4 0 15,-2 4-2-15,-2 1-1 16,7 4 1-16,3-2 0 15,4-3 0-15,0 0 1 0,11-7 0 16,7-6-1-16,7-4 1 16,0 0 0-16,2-12 0 15,-2-2 0-15,0-6 0 16,-8 0 0-16,-2-3 0 16,-11 6 1-16,-4-2-2 15,-6 6 0-15,-9 4-2 0,-2 1 0 16,-6 6-3-16,1 2-5 15,-3 0-10-15,7 5-19 16,18-5-44-16,0 0-1 0</inkml:trace>
  <inkml:trace contextRef="#ctx0" brushRef="#br0" timeOffset="207698.549">19965 12913 448 0,'0'0'4'0,"0"0"2"15,0 0 1-15,0 0-1 16,0 0 1-16,0 0 1 15,2 16 0-15,-2 13 0 16,0 10-3-16,0 11-1 16,0 9-4-16,0 11 0 0,0 2-2 15,5 2-5 1,1-9-10-16,-2-14-47 0,-1 4-23 16</inkml:trace>
  <inkml:trace contextRef="#ctx0" brushRef="#br0" timeOffset="208136.1184">17692 13261 316 0,'0'0'2'0,"-7"-3"4"0,-5 0 1 15,-6 2 2-15,-8 1 2 16,-4 0 1-16,-6 0 3 16,-6 7 0-16,-1 5-3 0,-3 10-1 15,5 8-4-15,2 12 0 16,7 7-2-16,4 9-1 16,16 1-1-16,12 5 0 15,12 1 1-15,24-6-1 16,27-6 1-16,17-14-5 0,22-10-25 15,25-6-51-15,5-16-2 16</inkml:trace>
  <inkml:trace contextRef="#ctx0" brushRef="#br0" timeOffset="208640.0099">20437 13171 452 0,'0'0'3'0,"0"0"0"0,0 0 1 16,8-7 1-16,-8 7-1 15,12-10 0-15,1 6 0 16,7-4-1-16,6-1-5 0,12 6-11 15,-3 3-46-15,16-9-24 16,2 2-3-16</inkml:trace>
  <inkml:trace contextRef="#ctx0" brushRef="#br0" timeOffset="209073.4724">21288 12951 379 0,'0'0'4'0,"0"0"1"15,0-10 3-15,0 10 1 0,-5-18 1 16,1 6 2-16,2-1 0 16,-3-1 1-16,0-1-3 15,-2 0-2-15,-4 0-3 16,-1 6-1-16,-8 0-2 15,-1 6-1-15,-7 3-2 0,1 0 0 16,-6 3 0-16,4 8-1 16,4-1 1-16,0 5 0 15,8 2 0-15,6 0 0 16,9 1 0-16,2-2 2 16,7 2-1-16,8 0 1 15,3-6-1-15,-1 5 1 0,3-7-1 16,-4 2 0-16,3 2 1 15,-5-5-2-15,2 3 1 0,-4 0 0 16,-2-1-1-16,0 3 0 16,0-4-1-16,-6 2 0 15,-4-2-5-15,-2 4-7 0,-12-5-18 16,-11 2-49-16,-1 1-2 16</inkml:trace>
  <inkml:trace contextRef="#ctx0" brushRef="#br0" timeOffset="210272.7982">21081 12931 266 0,'0'0'7'0,"0"0"6"16,11-8 4-16,-11 8 3 15,14-18 2-15,-7 9 3 0,-2 2 1 16,-3-6 0-16,-2 6-7 16,-2-3-6-16,-15 3-3 15,-3 2-3-15,-7 5-3 16,-15 0-2-16,-6 5-1 0,-7 7 0 15,-7 5 1-15,0 3-1 16,5 2 0-16,3 4 0 16,8-2 0-16,9 0 0 15,15-4-1-15,7 1 0 0,10-1 0 16,6-1 0-16,18 1 1 16,3-3 0-16,18 1 0 15,8-6 0-15,4 1 0 16,17-4 0-16,-2-1 0 0,0-3 0 15,1-1-1-15,-8 2 0 16,-9-2-1-16,-11 1 1 16,-10 2 0-16,-13 4 0 15,-9-2 0-15,-8 6 0 16,-23 3 1-16,-9-3 0 0,-10 2-1 16,-15 1 1-16,-8-1-1 15,-12-2 0-15,0-3 0 16,-1-2 0-16,9-5-4 15,12 0-6-15,13-5-9 0,18-13-38 16,19 4-27-16,22-7-4 16</inkml:trace>
  <inkml:trace contextRef="#ctx0" brushRef="#br0" timeOffset="211583.1484">21279 12980 431 0,'0'0'2'15,"0"0"1"-15,0 0 0 0,-7-4 1 16,7 4 0-16,-12 2 0 16,12-2 0-16,-15 19 0 15,10-4-1-15,2 8-2 16,3 0-1-16,0 6 0 0,8-4 0 16,-4 0-1-16,7-3 0 15,-4-5 0-15,1-4 1 16,-8-13 0-16,8 12 0 15,-8-12 0-15,5-10 0 16,-3-5 1-16,3-4 0 0,0-1-1 16,-2-3 0-16,7 1 0 15,-3 0 0-15,0 5 0 16,-1 2-2-16,0 5 1 16,-6 10 0-16,15-2-1 0,-7 2 1 15,4 7 0-15,3 3 1 16,5 2-1-16,2 3 2 15,8-1-1-15,4-4 0 0,5 0 0 16,-2-5 0-16,2-2 1 16,-1-3 0-16,-6-6 1 15,1-3 0-15,-8-6 0 16,-6 0 1-16,-8-2-1 0,-7 0 1 16,-4-1-2-16,-10 5 0 15,-5 7-1-15,-10 0 0 16,3 6-2-16,-6 0 0 15,0 6 0-15,7 3-1 16,3 3 1-16,6 6 0 0,10 0-1 16,2 4 2-16,9 3-1 15,9 1 1-15,4 5 1 16,3 3 0-16,5 0 0 0,0 7 0 16,-3-2 0-16,-2 3 1 15,-8 0 0-15,-5 1 1 16,-6-4 0-16,-6-2 0 0,-12-5 1 15,-11-4-1-15,-9-9 2 16,-3-1-1-16,-5-11 0 16,-2-7 0-16,2 0 1 15,5-15-2-15,6-7 1 16,11-7-2-16,13-12 1 0,10-8-1 16,20-10-1-1,9-6 0-15,11-6 0 0,10-9 0 16,2 0 0-16,1 5 0 15,-8 3 0-15,-6 7 1 16,-12 8 0-16,-4 12-1 0,-16 8 1 16,-2 10 0-16,-7 9-1 15,-3 6-1-15,0 12 0 16,-8 0-1-16,0 12-1 0,-1 11 1 16,4 7 0-16,-2 1 0 15,1 10 1-15,6-2 0 16,3 1 0-16,7-6 0 15,7-4 0-15,3-3 0 0,5-12 0 16,5-4 1-16,-5-9-1 16,2-2 1-16,1-8 1 15,-4-3-1-15,-2-1 0 16,-2-2 1-16,-5 2-1 16,-2-1 0-16,-3 6-2 0,-10 7-1 15,9-8 1-15,-9 8-1 16,0 6 0-16,0 3 0 15,3 1 0-15,-1 2 1 16,6 1 1-16,2-4 1 0,4-2 0 16,9 1 1-16,0-5-1 15,2-3 1-15,4 0 0 16,-3-5 0-16,-5-2 0 0,2-1 1 16,-11 1-1-16,1-1 1 15,-13 8-1-15,9-14-1 16,-9 14-1-16,0 0-1 15,0 0 0-15,0 0-1 0,0 0 0 16,-2 12 0-16,2-2 0 16,10-3 1-16,3 1 0 15,3-7 2-15,5-1-1 16,4-9 2-16,5-11-1 0,-3-9 1 16,3-11 0-16,0-7 2 15,-6-8 1-15,-2-6 0 16,-6-2 2-16,-7 1 0 15,-1 11 1-15,-8 6-1 16,0 13-2-16,-8 14 0 0,-4 18-2 16,-5 18-1-16,-1 22-1 15,6 12-2-15,0 12 0 16,1 13-1-16,11 2-3 0,4-2-7 16,15-6-68-16,6-6-4 15</inkml:trace>
  <inkml:trace contextRef="#ctx0" brushRef="#br0" timeOffset="212168.6761">22951 12804 416 0,'0'0'4'0,"0"0"2"15,0 0 2-15,0 0 1 16,0 0 1-16,0 0 0 15,-8-7 0-15,8 7 0 16,8-10-6-16,9 3-7 0,8 4-21 16,9 3-58-16,-6-5-3 15</inkml:trace>
  <inkml:trace contextRef="#ctx0" brushRef="#br0" timeOffset="212318.4489">22858 12931 453 0,'0'0'0'15,"0"0"0"-15,0 0 3 16,0 0 1-16,0 0 0 0,0 0 0 16,11-2 0-16,5-2-1 15,12 2-5-15,10 2-18 16,16-4-60-16,-7-4-4 16</inkml:trace>
  <inkml:trace contextRef="#ctx0" brushRef="#br0" timeOffset="213039.5345">23221 12518 426 0,'0'0'4'0,"0"0"4"16,0 0 0-16,0 0 2 15,0 0 1-15,0 0-1 0,0 0 1 16,6-5-1-16,-4 10-2 15,3 14-3-15,0 8-5 16,0 8 0-16,4 10 0 16,2 2 0-16,-2 8 0 15,4-1 0-15,-5 0 0 0,4-4 0 16,-8-8 0-16,5-3 0 16,-6-12 0-16,1-1 0 15,1-9 0-15,-5-5 0 16,0-12 0-16,2 13 0 0,-2-13 0 15,0 0 0-15,2-8 0 16,1-2 0-16,2-6 0 16,-2-7 0-16,7-7 0 15,-3-9 0-15,8-6 0 0,-1-7 0 16,5-8 0-16,-3 1 0 16,5-3 0-16,-7-1 0 15,4 4 0-15,0 2 0 16,-6 8 0-16,6 2 0 0,-6 10 0 15,-3 5 0-15,2 5 0 16,-4 3 0-16,0 10 0 16,-2 4 0-16,-5 10 0 15,2-10 0-15,-2 10 0 0,0 0 0 16,0 0 0 0,0 0 0-16,0 0 0 0,0 0 0 15,0 0 0-15,0 0 0 16,0 0 0-16,0 0 0 15,0 0 0-15,0 0 0 0,0 0 0 16,0 8 0-16,0-8 0 16,-4 20 0-16,-1-6-91 0,0 2-1 15</inkml:trace>
  <inkml:trace contextRef="#ctx0" brushRef="#br0" timeOffset="213521.3331">23089 12221 400 0,'0'0'3'0,"0"0"3"16,0 0 1-16,0 0 2 15,0 0 0-15,0 0 0 16,0 0 0-16,-2 9 0 0,2 11-1 15,7 6-3-15,6 12-2 16,2 12-1-16,3 7 0 16,1 9 1-16,3 7-1 15,-2-2 0-15,0-2 0 0,-2-1-1 16,-6-9 0-16,-4-5 0 16,-3-10-1-16,-5-1 1 15,0-9 0-15,-3-1-1 0,-1-10 0 16,-2-6 0-16,-1-3 1 15,4-3 1-15,3-11 0 16,0 0 1-16,0 0-1 16,7-16 1-16,4-6 0 15,6-11-3-15,3-6 0 0,6-17 0 16,8-12 0-16,2-11 0 16,4-8 0-16,0-6 0 15,0 4 0-15,-5 4 0 16,-3 8 0-16,-7 15 0 0,-6 10 0 15,-3 18 0-15,-11 9-36 16,-3 14-48-16,-2 11-4 16</inkml:trace>
  <inkml:trace contextRef="#ctx0" brushRef="#br1" timeOffset="223656.0673">11915 10776 315 0,'0'0'7'15,"0"0"2"-15,0 0 2 16,0 0 1-16,0 0 3 0,0 0 0 16,0 0 0-16,0 0-1 15,0 0-5-15,0 0-4 16,0 0-1-16,0 0-2 15,5 4-2-15,-5-4-3 0,0 0-11 16,13 13-39-16,-6-1-24 16,3 1-5-16</inkml:trace>
  <inkml:trace contextRef="#ctx0" brushRef="#br1" timeOffset="223817.7955">12074 10939 372 0,'0'0'5'0,"0"0"3"16,0 0-1-16,0 0 0 16,0 0 0-16,0 0-1 15,0 0-3-15,0 0-7 0,0 0-28 16,5 13-43-16,-3-4-5 16</inkml:trace>
  <inkml:trace contextRef="#ctx0" brushRef="#br1" timeOffset="223964.9238">12178 11160 239 0,'0'0'2'15,"0"0"2"-15,0 0 1 16,0 0 0-16,13 8-11 16,-13-8-46-16,17 4-5 15</inkml:trace>
  <inkml:trace contextRef="#ctx0" brushRef="#br1" timeOffset="224114.5143">12313 11407 263 0,'0'0'2'0,"0"0"0"0,0 0 0 15,5 10 1-15,-5-10-8 0,10 5-34 16,-2 0-19-16</inkml:trace>
  <inkml:trace contextRef="#ctx0" brushRef="#br1" timeOffset="225665.8232">11871 10807 302 0,'0'0'5'0,"0"0"3"15,0 0 4-15,0 0 0 16,0 0 2-16,6 0 1 15,-6 0 0-15,0 0 0 16,0 0-4-16,0 0-4 0,0 0-3 16,0 0-1-16,0 0-1 15,10 0 0-15,-10 0 0 0,9 6 0 16,-9-6 0-16,17 9 0 16,-10-4 1-16,6 3 0 15,-1-3 0-15,0 6 0 16,4-2 0-16,-2 3-1 15,6-2 0-15,-2 2 0 16,-1 1 0-16,1 2 0 0,1-2-1 16,-1-1 1-16,-4 2-1 15,2 0 1-15,-4 0 1 16,3-2 1-16,-3 2-1 0,0 1 1 16,1-2-1-16,-3 0 1 15,0 2-1-15,2-3 1 16,-2 3-2-16,3-3-1 15,-3 0 0-15,0 3 1 0,0-5-2 16,-3 3 1-16,6-1 0 16,-6-2-1-16,3 2 1 15,-3 1 0-15,4-3-1 16,-4-1 1-16,0 7 0 16,3-7 0-16,-2 1-1 0,-2 1 1 15,2 1 0-15,0 0 1 16,0-2-2-16,2 2 0 15,-3-2 0-15,2 2 0 0,0-2 0 16,-2 0 0-16,2 3 0 16,-4 2 0-16,5-3 0 15,-2 3 0-15,-1-3 0 16,1 0 0-16,-1 3 0 0,1-1 0 16,-1-2 0-16,4 2 0 15,-4-4 0-15,0 3 0 16,0-1 0-16,2-2 0 15,-2 2 0-15,-2-2 0 0,2 1 0 16,-1-2 0-16,-2 2 0 16,4-2 0-16,-4-2 0 15,1 6 0-15,0-6 0 0,1 3 0 16,-1 2 0 0,-3-2 0-16,3 2 0 0,0-4 0 15,-1 2 0-15,-4-10 0 16,11 18 0-16,-11-18 0 15,12 14 0-15,-7-4 0 16,0 2 0-16,3-2 0 0,-6 3 0 16,2-1 0-16,4 1 0 15,-3 1 0-15,0 1 0 16,3 0 0-16,-4 2 0 16,2 1 0-16,1 0 0 0,-2-3 0 15,1-1 0-15,-2 3 0 16,1-2 0-16,-2-1 0 15,-1 4 0-15,3 0 0 0,-3-4 0 16,1 4 0-16,0-3 0 16,-1 4 0-16,1-5 0 15,-1 3 0-15,0-5 0 16,1 2 0-16,-3-1 0 0,5 2 0 16,-3-3 0-16,1 3 0 15,-1-4 0-15,-2 3 0 16,3-4 0-16,-3 2 0 15,2 3 0-15,1 0 0 16,-3-3 0-16,3 5 0 0,-1-2 0 16,0 0 0-16,1 3 0 15,-3-6 0-15,2-2 0 16,1 2 0-16,-3 1-4 16,0-1 1-16,0-2-1 0,0 0 0 15,0 2-1-15,0 1 1 16,0-1 0-16,0-2 0 15,0 0-1-15,-3-1-3 0,3 1-4 16,0-10-10-16,0 20-16 16,3-6-41-16,-3-2-4 15</inkml:trace>
  <inkml:trace contextRef="#ctx0" brushRef="#br1" timeOffset="226414.0967">12818 12403 259 0,'0'0'6'0,"0"0"2"16,0 0 1-16,0 0-2 15,0 0 2-15,0 0-1 16,0 0 2-16,5 13 1 16,-3 4-5-16,3 5-1 0,-3 3 0 15,3 4 3-15,1 7 0 16,-1-2-1-16,0 6 1 0,-1-3-1 16,1 0 1-16,-2-2-2 15,-1 2-1-15,4-2-1 16,-1-1-1-16,-2 1 0 15,3-3 0-15,-1-2-1 0,0 5-1 16,1-5 0-16,-4-6 0 16,1 3-1-16,0-4 0 15,-3 1 1-15,4-4-1 16,-2-2 0-16,-2 0 0 16,3-2 0-16,-3 1 1 0,0 1-1 15,0-1 0-15,1-1 0 16,2 1 0-16,-3 0 0 15,3 2 0-15,-1-4 0 16,1 0 0-16,0 0 0 16,-1 0 1-16,-2-3-1 0,0-4 0 15,0-8 0-15,3 12 0 16,-3-12 0-16,0 0 0 16,0 10-1-16,0-10-2 0,0 0-1 15,0 12-3-15,0-12-3 16,0 13-5-16,0-13-1 15,0 15-5-15,0-15-6 0,-5 15-10 16,5-3-22-16,0-12-16 31</inkml:trace>
  <inkml:trace contextRef="#ctx0" brushRef="#br1" timeOffset="227634.1997">12947 13432 305 0,'0'0'7'16,"0"0"5"-16,0 0 2 0,0 0 0 16,0 0 3-16,0 0 0 15,0 0-1-15,0 0 1 16,0 0-8-16,0 0-2 16,-7 6-3-16,7-6-1 15,-8 18 0-15,3-6-1 0,2-4 0 16,0 2 0-16,2 0-1 15,1-1 2-15,0-9-2 16,0 0 1-16,15 8 1 16,-5-11 0-16,2-2 1 0,2-4 0 15,-4-1 0-15,0-2 1 16,0 0 1-16,-2-3-1 16,-6 1 0-16,-2 5 0 0,-2 1 0 15,2 8-1-15,-18-7-4 16,6 7 0-16,0 0 0 15,-4 5 0-15,2 5 0 16,1 2 0-16,0 3 0 0,5-2 0 16,-3-1 0-16,9 3 0 15,2-3 0-15,0 0 0 16,0-12 0-16,20 10 0 16,-9-7 0-16,5-3 0 0,-2 0 0 15,2-6 0 1,-6 2 0-16,-1-6 0 0,0 0 0 15,-5-5 0-15,1 6 0 16,-5-3 0-16,0-2 0 16,-5 2 0-16,-3 5 0 0,8 7 0 15,-17-11 0-15,2 11 0 16,1 3 0-16,-2 8 0 16,-2-1 0-16,6 4 0 0,0 1 0 15,0 3 0-15,6-4 0 16,4-2 0-16,2-2 0 15,8-2 0-15,4-4 0 16,6-4 0-16,-2-1 0 0,4-7 0 16,0 1 0-16,0-6 0 15,-4-2 0-15,-4 1 0 16,-2-1 0-16,-4 2 0 16,-6 0 0-16,-4 4 0 15,-6-2 0-15,0 7 0 0,-5-1 0 16,0 5 0-16,-2 2 0 15,-2 11 0-15,-1-1 0 16,2 8 0-16,2-2 0 16,4 1 0-16,3 3 0 0,4-4 0 15,5-3 0-15,2-3 0 16,14-4 0-16,1-5 0 16,3-3 0-16,2-5 0 0,0-6 0 15,3-4 0-15,-5 3 0 16,-3-6 0-16,-4 4 0 15,-5-3 0-15,-6 4 0 16,-2 3 0-16,-8 1 0 0,-2 0 0 16,-4 7 0-16,-2 2 0 15,-4 0 0-15,-2 11 0 16,2 6 0-16,1 0 0 16,1 0 0-16,6 6 0 15,-1-7 0-15,11 5 0 0,2-8 0 16,2-4 0-16,12-4 0 15,8-5 0-15,-1 0 0 16,2-10 0-16,1-2 0 16,-4-5 0-16,0-1 0 0,-4 0 0 15,-6 4 0-15,-6-3 0 16,-4 9 0-16,0 8 0 16,-22-12 0-16,10 12 0 0,-6 0 0 15,0 7 0-15,1 3 0 16,3 5 0-16,-2-1-13 15,12 6-23-15,4-5-50 16,-3-3-2-16</inkml:trace>
  <inkml:trace contextRef="#ctx0" brushRef="#br1" timeOffset="236778.3579">10461 15106 243 0,'0'0'12'16,"0"0"4"-16,0 0 2 15,0 0 1-15,0 0 2 0,0 0-1 16,12-2 3-16,-12 2 2 16,13 0-12-16,-3 4-3 15,3 6-1-15,1 4 0 16,4 2-3-16,-1 4 0 16,3 2-1-16,3 6 0 0,-3 4-2 15,6 5 1-15,2 1 0 16,4 3 0-16,3 4-1 15,3-1 1-15,6 8-1 16,4-2 0-16,6 7 0 16,5 0-1-16,7 1-1 0,5 0 1 15,8 9 1-15,6-5 0 16,9 3 0-16,9-3 0 16,8 1 0-16,6 0-3 0,10-2 0 15,8-4 0-15,10 1 0 16,6-6 0-16,8 2 0 15,4-4 0-15,9-6 0 0,2 1 0 16,8-8 0-16,4 0 0 16,5-4 0-16,11-7 0 15,5 1 0-15,-2-3 0 16,9-4 0-16,5-1 0 16,-2-2 0-16,-4-2 0 15,3 0 0-15,-11-1 0 0,-5-4 0 16,-11 4 0-16,-8-5 0 15,-13 1 0-15,-14-3 0 16,-15 0 0-16,-15-1 0 16,-12 1 0-16,-12-2 0 0,-16 0 0 15,-17-3 0-15,-4 0 0 16,-19 4 0-16,-5-6 0 16,-14 2 0-16,-4-2 0 0,-9 3 0 15,-12-3 0-15,13 0 0 16,-13 0 0-16,0 0 0 15,0 0 0-15,0 0 0 16,0 0 0-16,0 0 0 0,-9 0 0 16,9 0 0-16,0 0 0 15,0 0 0-15,-7-5 0 16,7 5 0-16,0 0 0 16,0 0 0-16,0 0 0 15,0 0 0-15,0 0 0 0,0 0 0 16,0 0 0-16,0 0 0 15,0 0 0-15,0 0 0 16,0 0 0-16,0 0 0 16,0 0 0-16,0 0 0 0,0 0 0 15,0 0 0-15,0 0 0 16,0 0 0-16,0 0 0 16,0 0 0-16,0 0 0 15,0 0 0-15,0 0 0 0,0 0 0 16,0 0 0-16,0 0 0 15,0 0 0-15,-9 0 0 16,9 0 0-16,0 0 0 16,0 0 0-16,0 0 0 0,0 0 0 15,0 0 0-15,0 0 0 16,0 0 0-16,0 0 0 16,0 0 0-16,0 0 0 0,0 0 0 15,0 0 0-15,-5-8 0 16,5 8 0-1,0 0 0-15,0 0 0 0,0 0 0 16,0 0 0-16,0 0 0 16,0 0 0-16,0 0 0 15,0 0 0-15,0 0 0 0,0 0 0 16,0 0 0-16,0 0 0 16,0 0 0-16,0 0 0 15,0 0 0-15,0 0 0 0,0 0 0 16,0 0 0-16,0 0 0 15,0 0 0-15,0 0 0 16,0 0 0-16,0 0 0 0,0 0 0 16,-7-2 0-16,7 2 0 15,0 0 0-15,0 0 0 16,0 0 0-16,0 0 0 16,0 0 0-16,0 0 0 15,0 0 0-15,0 0 0 0,0 0 0 16,0 0 0-16,0 0 0 15,0 0 0-15,0 0 0 16,0 0 0-16,0 0 0 16,0 0 0-16,0 0 0 15,0 0 0-15,0 0 0 16,0 0 0-16,0 0 0 0,0 0 0 16,0 0 0-16,0 0 0 15,0 0 0-15,0 0 0 0,-11-5 0 16,11 5 0-16,0 0 0 15,0 0 0-15,0 0 0 16,0 0 0-16,0 0 0 0,0 0 0 16,0 0 0-16,0 0 0 15,0 0 0-15,0 0 0 16,0 0 0-16,0 0 0 16,0 0 0-16,0 0 0 0,-10-8 0 15,10 8 0-15,0 0 0 16,0 0 0-16,-7-10 0 15,7 10 0-15,-11-4 0 16,11 4 0-16,0 0-83 16,-9-15-12-16</inkml:trace>
  <inkml:trace contextRef="#ctx0" brushRef="#br1" timeOffset="240816.7296">10493 15017 154 0,'0'0'4'16,"0"0"1"-16,0 0-1 0,0 0 2 15,0 0 1-15,0 0 1 16,0 0 0-16,0 0 5 15,0 0-3-15,0 0 0 16,0 0 2-16,0 0 0 0,0 0 1 16,0 0 0-16,0 0 0 15,0 0-2-15,10 8-1 16,-10-8 1-16,6 9-2 0,-6-9-1 16,7 20 1-16,-2-5-2 15,-1-1 1-15,1 7-2 16,1 1-1-16,0 7-1 0,3 0 1 15,-2 12-1-15,1 1 1 16,-2 5-1-16,2 8 2 16,2 5 0-16,-2 1 0 15,-1 6 0-15,3 4 0 16,0 1-2-16,3 8 2 16,1-1-3-16,-1 5 0 0,6-2-1 15,4 5 1-15,2-3-1 16,2 3 0-16,3 5-2 15,3-4 2-15,1-2 0 16,3 5 1-16,-2-5 0 16,3 1 0-16,-1-1 0 0,0 2 0 15,-17-46 0-15,4 2-1 16,1 6-1-16,0 1 0 16,8 2-1-16,-1 1 1 0,4 1-1 15,1 0 0-15,5 1 3 16,5-6-2-16,2-1-1 15,9-2 0-15,1 0 1 16,3-5 1-16,4-7-1 0,8 0 0 16,-5-11-1-16,4-5 1 15,-1-11 1-15,2-5 0 16,-4-6-1-16,4-9-2 0,-4-10 1 16,2-7 0-16,-6-12 0 15,-23 12 1 1,87-71 0-16,-14-6 0 15,-11-8 0-15,-11 0 0 0,-10 5-1 16,0 3 1-16,-13 9 0 16,-16 22-1-16,2 5-1 15,-3 2 0-15,4 3 1 16,-6 2 0-16,3 3 1 0,0 6-1 16,-4 4 0-16,4 8-1 15,-5 10 1-15,-1 2 0 0,-3 10 0 16,-5 6 0-16,2 8-1 15,-3 6 0-15,-3 0 1 16,-2 11 0-16,-1 1-1 16,2 5 1-16,-1 8 0 0,-1 2 0 15,3 5-1-15,-2 5 1 16,3 8-2-16,0 2 2 16,-2 5 0-16,4 2 1 15,-2 3-1-15,-1 5 2 0,0 3-1 16,-4 4 1-16,3 0 2 15,-18-31-3-15,-2 4-1 16,3-1 1-16,1 7 0 16,-1-4-1-16,3 9 0 15,1-2 1-15,2-1-1 16,-1 1 2-16,6 5 0 16,-2-9-2-16,6 7 0 0,2-7 0 15,3 3-2-15,-1-8 1 16,3 5 0-16,2-10 1 15,4-5-1-15,-3-7 2 0,4-3 0 16,0-4 2-16,2-3-3 16,-1-11 0-16,-3-4 0 15,4-9 0-15,0-8 0 16,-2-6 0-16,-1-3 0 16,-2-7 0-16,2-6 0 15,17-34 0-15,21-21 0 0,-7-3 0 16,-4-4 0-16,-10 1 0 15,-4 14 0-15,-5 9 0 16,-5 13 0-16,-6 15 0 16,-1-2 0-16,-1 7 0 15,0 6 0-15,1 2 0 16,-4 6 0-16,-2 3 0 0,1 4 0 16,-1 6 0-16,0 3 0 15,-4 3 0-15,0 4 0 0,1 2 0 16,-2 5 0-16,0 0 0 15,0 0 0-15,-2 8 0 16,3 2 0-16,-4 4 0 0,-1 4 0 16,2 3 0-16,-5 5 0 15,1 1 0-15,-2 3 0 16,1 2 0-16,2 2 0 16,-5 1 0-16,3 0 0 0,2 2 0 15,1-2 0-15,-1-3 0 16,3 3 0-16,0-8 0 15,2-3 0-15,-4 0 0 16,6-10 0-16,-2-4 0 16,3-2 0-16,1-8 0 15,3-5 0-15,1-8 0 16,1-1 0-16,5-7 0 0,-7-1 0 16,7 0 0-16,-7-3 0 15,0 0 0-15,-1 5 0 0,0 1 0 16,-4 1 0-16,1 1 0 15,-3-1 0-15,-2 3 0 16,0 0 0-16,0 3 0 0,-3 2 0 16,-2 1 0-16,-3-2 0 15,-2 2 0-15,-2 4 0 16,-1-1 0-16,-2 5 0 16,0-2 0-16,-2 3 0 15,1 0 0-15,1 0 0 16,0 0 0-16,3 0 0 0,-1 0 0 15,3 3 0-15,-4-3 0 16,2 0 0-16,-3 0 0 16,-2 0 0-16,-13 0-3 15,14 0-8-15,-14 0-6 16,0 0-17-16,6 7-50 0,-6-7-3 16</inkml:trace>
  <inkml:trace contextRef="#ctx0" brushRef="#br1" timeOffset="241381.7334">17083 17023 267 0,'0'0'4'0,"0"0"4"0,-17-9 2 16,17 9 2-16,-17-8 1 16,9 4 1-16,-5-4-1 0,13 8 0 15,-12-12-2-15,12 12-1 16,21-13-2-16,0 10-2 0,17-5-1 15,7 4 1-15,14-4 1 16,8-7 0-16,16 6 1 16,6-6-2-16,10 0 1 15,3 3-1-15,10-3-1 16,5-1 0-16,2 2-1 0,1 2-1 16,-3 2-1-16,-3 3 0 15,-5-4 0-15,-1 4 0 16,-7 2 1-16,-7-2-1 0,-6-1 2 15,-9 1 0-15,-3-1 0 16,-8 3 0-16,-11-2 0 16,-9 2-1-16,-13 0 0 15,-6 3 0-15,-8 2 0 16,-9-3-1-16,-12 3 0 16,9 0 0-16,-9 0 0 0,-5 10-2 15,5-10 0-15,-12 14 0 16,-1-6-3-16,5 2-12 15,-3 2-39-15,2-6-33 0,-1-6-1 16</inkml:trace>
  <inkml:trace contextRef="#ctx0" brushRef="#br1" timeOffset="262600.2034">14362 8828 77 0,'24'-12'3'0,"24"-12"2"16,19-9 5-16,15-11 4 15,30-8 1-15,24-13 1 0,26-7-2 16,19-4 1-16,11 4-3 15,6 2-4-15,16 7-4 16,18 7-4-16,9 7-1 0,5 9 1 16,18 11 2-16,9 9 0 15,-2 15 2-15,5 10 0 16,-15 25-2-16,-13 9-4 16,-12 20-9-16,-9 11-8 0,-33 21-1 15,-20 16-1-15,-25 12 1 16,-27 5 1-16,-20 14 8 15,-18 15 9-15,-37-1 14 0,-24 9 8 16,-26 5 1-16,-27 8 2 16,-34 2-1-16,-23 10 0 15,-40-6-4-15,-25-6-4 16,-31 4-3-16,-24 8-1 16,-27-10-1-16,-24-10-2 0,-15-3-3 15,-24-6 1 1,-8-7-2-16,-19-4 0 0,-3-14 0 15,-6-13 1-15,0-10-1 16,2-5 1-16,3-22 1 0,6-19 0 16,14-18 0-16,18-15 0 15,11-25 1-15,20-12-2 16,21-35 0-16,24-20-1 0,23-25-1 16,26-20 0-16,34-19 0 15,21-12 0-15,35-26 0 16,31-10-1-16,27-14 1 15,29-13-1-15,33-9 0 16,29-10 1-16,29-4-1 0,33-9 1 16,34 1 2-16,33 0-1 15,43-5 3-15,33 12 0 16,66 7 2-16,23 15-2 16,45 17-1-16,31 26-2 0,36 28-10 15,12 45-53-15,34 23-12 16</inkml:trace>
  <inkml:trace contextRef="#ctx0" brushRef="#br1" timeOffset="304311.8843">10417 14665 337 0,'0'0'0'0,"0"0"-1"0,0 12 0 16,0-12 2-16,0 13 1 16,2-1 2-16,5 3 2 15,5 7 1-15,9 1 3 16,4 7 2-16,7-3 0 16,5 7-1-16,12 3-1 0,7 9-2 15,6-6-2-15,1 9-1 16,10 0-1-16,4 1-2 15,5 1 1-15,5 4 0 0,0-3-1 16,8 0 0-16,4 0-1 16,1 0 1-16,11-6-1 15,4 4 1-15,4-2-1 16,10 1 0-16,4-4 0 16,5 2 0-16,9 0 0 15,2-1 0-15,7 3 0 0,7-1 0 16,1 0 0-16,5 1 0 15,7 3 0-15,3-2-1 16,4 0 0-16,8 1 1 0,2-3-2 16,5 1 1-16,7 0-1 15,2-2 0-15,8 0 0 16,-1 1-2-16,5-4 1 0,0-2 0 16,2-2-1-16,0-1 1 15,2-6-1-15,2-1 1 16,0 0-1-16,-3-7 3 0,-1 2-1 15,-2-5 1-15,-8 3 0 16,1-3 0-16,-17 1 1 16,-2-3 0-16,-9-1 0 15,-8-1-1-15,-14-4 1 16,-6-1-1-16,-16-5 0 0,-9-3 0 16,-8 2 0-1,-10-4 1-15,-16-1 0 0,-10 3 1 16,-15-3 0-16,-7 1 0 15,-18 0 1-15,-7-3 1 16,-10 2 0-16,-13 0 1 0,-5-2 0 16,-12 0 0-16,13 3 0 15,-13-3 1-15,0 0-1 16,0 0 0-16,0 0-1 0,0 0 0 16,0 0 0-16,0 0-2 15,0 0-2-15,0 0 0 16,0 0 0-16,0 0 0 15,0 0 0-15,0 0 0 0,0 0 0 16,0 0 0-16,0 0 0 16,0 0 0-16,0 0 0 15,0 0 0-15,0 0 0 16,0 0 0-16,0 0 0 16,0 0 0-16,0 0 0 0,0 0 0 15,0 0 0-15,0 0 0 16,0 0 0-16,0 0 0 15,0 0 0-15,0 0 0 16,0 0 0-16,0 0 0 16,0 0 0-16,0 0 0 0,0 0 0 15,0-10-31-15,-15-5-57 16,13-9-3-16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24T07:47:08.584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813 3138 124 0,'0'0'3'0,"0"0"1"16,7-8 5-16,4 3 2 0,6-2 4 16,8 2 3-16,7-4 2 15,11 1 1-15,6-1 1 16,10-1-2-16,12-3-2 15,13 1-2-15,5-3-2 0,11-1-2 16,9 0-1-16,1 0-2 16,8 0 1-16,17-4 1 15,7 5-1-15,2-3-1 0,13 3-1 16,2 0-1 0,10 8-1-16,7 0-1 15,1 2-1-15,-3 3-1 0,0 2-1 16,2 0 1-16,-4 4-2 15,0 1 0-15,-10 0 1 0,1 2 0 16,-8-1 0-16,-1-4 1 16,-5 0-1-16,-8-2 2 15,-1 0 1-15,-9-4 0 16,-4-4 0-16,-8-2-1 0,-9 3 0 16,-11-1-2-16,-14 1 1 15,-16 2-2-15,-12 0 1 16,-17 5 0-16,-8-2 1 15,-14 2 0-15,-6-2 1 0,-12 2 0 16,0 0 1-16,0 0-1 16,0 0 0-16,0 0-2 15,0 0 0-15,0 0-2 16,0 0-5-16,0 0-7 0,0 0-10 16,0-11-15-1,0 11-43-15,8 0-3 0</inkml:trace>
  <inkml:trace contextRef="#ctx0" brushRef="#br0" timeOffset="804.7316">8010 3207 179 0,'0'0'6'0,"0"0"3"15,0 0 3-15,0 0-2 0,0 0 2 16,0-9 0-16,1 9 2 15,15-3 2-15,17 3-4 16,6 0-4-16,28 0 1 16,19 0 1-16,32 0 0 0,16-2 2 15,26 2-3-15,10 0 0 16,25-2 0-16,7-1-2 16,6 3 2-16,3 0-3 15,-2 0 2-15,5 3-2 0,0-3 0 16,2 2-1-16,-7 0 0 15,2-2 1-15,-7 0-1 16,-4 0 1-16,-12 0-1 16,-11-2 1-16,-23 0-2 0,-20-4 1 15,-22 4-1-15,-27-3 2 16,-26 2-1-16,-17 1 1 16,-17 0 0-16,-13-1-1 15,-12 3-1-15,0 0 0 0,0 0-1 16,0 0-4-16,-7 7-3 15,0 3-6-15,2 5-14 16,2 10-46-16,6-5-11 16</inkml:trace>
  <inkml:trace contextRef="#ctx0" brushRef="#br0" timeOffset="1752.7809">14029 3047 120 0,'0'0'3'16,"-14"-3"5"-16,4 1 3 15,-2-1 6-15,2-2 4 16,1 3 1-16,-2 2 0 0,11 0 0 16,0 0-2-16,11-6-4 15,20 4-3-15,17 2-4 16,22 0-4-16,15 0 2 0,26 0 0 15,21-3 0-15,22 2 0 16,19-5 0-16,14 1 0 16,12 2 0-16,10-1 0 15,12-4 0-15,7 6-1 0,10-1 0 16,10 1-1-16,5 0 0 16,11 2-2-16,12-3 2 15,11 3-2-15,5 0 0 16,4 3 1-16,8-3-2 15,-3 4 1-15,4-1 0 0,-10-1 0 16,-1 4-1-16,-22-4 1 16,-4-2-1-16,-22 0 0 15,-17 0 1-15,-21 0 0 0,-22-2 0 16,-21-4 1-16,-21-1 1 16,-20 0 0-16,-22 0 2 15,-22-1-1-15,-18 1 1 16,-20 2 0-16,-12 0-1 0,-12 3-2 15,-18 2 1-15,12-3-3 16,-12 3 0-16,0 0-1 16,0 0 0-16,0 0-1 15,-5 0 0-15,-9 0-1 16,0 3-1-16,-4-1-3 16,-6 3-5-16,1 7-13 0,-1 10-48 15,1-9-13-15</inkml:trace>
  <inkml:trace contextRef="#ctx0" brushRef="#br1" timeOffset="193733.8192">12549 4109 351 0,'0'0'5'0,"0"0"4"16,0 0 1-16,0 0 3 0,0 0-1 16,0 0 2-16,-4-9-1 15,-5 6 1-15,-8-2-5 16,-3 2-2-16,-1 3-3 0,-9 0-1 16,-3 6-1-16,-2 4 0 15,-2 5 0-15,-3 2-1 16,-3 5 1-16,1 0-1 0,2 8 0 15,1 0-1-15,4 2 1 16,5-5-2-16,5 3 0 16,11-1 1-16,4-4-1 15,10 0 0-15,0-2 1 0,15-4 2 16,5-2 2-16,10 1 0 16,4-6 2-16,8-1-1 15,6-7 2-15,1 1 0 16,1-5-3-16,-2 0-4 0,-6 0 0 15,-6-5 0 1,-10 3 0-16,-4 0 0 0,-7-1 0 16,-5 3 0-16,-10 0 0 15,0 0 0-15,0 0 0 16,0 0 0-16,0 0 0 0,0 0 0 16,0 0 0-16,0 0 0 15,0 0 0-15,0 0 0 16,0 0 0-16,0 0 0 0,0 0 0 15,0 0 0-15,0 0 0 16,0 0 0-16,0 0 0 16,0 0 0-16,0 0 0 0,0 0 0 15,0 0-6-15,0 0-8 16,0 0-14-16,0 5-58 16,0-5-1-16</inkml:trace>
  <inkml:trace contextRef="#ctx0" brushRef="#br1" timeOffset="194249.008">12756 4345 336 0,'0'0'5'0,"0"0"2"15,0 0 2-15,0 0 2 0,0 0 0 16,0 0 1-16,-8-6-1 16,8 6 0-16,-15 0-4 15,3 3-3-15,-1 7-1 16,4 0-2-16,-7 2-1 15,7 6 0-15,-1-1-1 16,2 3 1-16,5 0 0 0,3-3 0 16,5 0 0-16,7-4 1 15,4-3 2-15,6-3-1 16,3-4 3-16,0-3-2 0,3-3 3 16,-1-6 0-16,-3-2 1 15,-1-7 0-15,-3 2 1 16,-8-2-1-16,-5-3 0 15,-3 1-1-15,-4 2-1 0,-6 0-1 16,-4 1-1-16,-2 5-2 16,-3 0 0-16,-2 2-2 15,4 5 0-15,-4 2-2 0,-1 3-1 16,6 3-3-16,-1 5-6 16,6 4-12-16,2 5-38 15,5-5-22-15</inkml:trace>
  <inkml:trace contextRef="#ctx0" brushRef="#br1" timeOffset="194702.3131">12970 4311 389 0,'0'0'5'0,"0"0"2"0,0 0 1 15,0 0-1-15,0 0 0 16,0 0-1-16,0 0 0 15,4 9 0-15,-4-9-4 16,5 19-2-16,0-6-2 0,0 5 1 16,3-4 2-16,-1 2-1 15,0-2 1-15,1-1-1 16,-8-13 0-16,10 14 1 16,-10-14 2-16,0 0 0 0,0 0 1 15,0 0 0-15,0 0 0 16,12-14 0-16,-7-1 0 15,6-3-1-15,-2-5 0 16,3 2-3-16,4-1 1 16,-2-1-1-16,-1 6 1 0,4 4-2 15,-6 1 1-15,1 7-1 16,-3 2 0-16,-9 3 0 16,12 0 0-16,-12 0 0 0,13 18 0 15,-8-7 1-15,3 5 0 16,-4 1 1-16,0 3-1 15,0-2 0-15,4-2 1 16,-1 2-1-16,0-5 0 0,3 2-4 16,-10-15-8-16,23 3-64 15,-11 4-5-15</inkml:trace>
  <inkml:trace contextRef="#ctx0" brushRef="#br1" timeOffset="196912.6333">14565 4028 285 0,'0'0'7'0,"0"0"4"16,0 0 2-16,0 0 4 15,0 0 1-15,0 0 1 16,0 0 0-16,0 0 0 16,0 0-6-16,0 0-5 15,0 0-5-15,0 0-2 0,0 0 0 16,-2 7-1-16,-10 3 0 16,-4 4 1-16,-2 4-1 0,-6 5 3 15,-6-1-2-15,-4 2 2 16,-3 1-2-16,-4-3 1 15,4-2 0-15,-1 1-2 16,2-5 1-16,4 0 0 0,2-7-1 16,3 0 1-16,2-2 0 15,4-2 0-15,1-3 0 16,6-2 1-16,-2 0-1 16,4 0 1-16,0-5 0 0,2 3-1 15,2-5 1-15,0-4-1 16,2 1-1-16,4-5 1 15,-2-2-1-15,4-1 1 16,0-2-2-16,8 1 1 16,0-1 0-16,1 0 0 0,7 0 0 15,-2 3 0-15,1 3-1 16,2-2 1-16,1 6-1 16,-1 0 0-16,1 5 1 0,0 2-1 15,1 3 0-15,1 0 1 16,3 8-1-16,-2 2 0 15,4 0 0-15,2 2 1 0,3 4 0 16,3 1 1-16,-1 1-1 16,3 3 0-16,0-1 1 15,3 2 0-15,-1 1 0 16,0-1 0-16,-3 3-1 16,-1-3 1-16,-1 1 0 0,-2-1 0 15,-3-5-1-15,-2 0 0 16,-2-2 1-16,-9-2-1 15,2-5 0-15,-7-3 0 16,-9-5 0-16,13 7 1 0,-13-7 0 16,0 0 0-16,0 0 1 15,0 0 0-15,0 0 2 16,0 0-1-16,0 0 1 16,0 0-1-16,0 0 0 0,0 0-1 15,0 0-2-15,0 0-3 16,0 0-11-16,0 0-29 15,0 0-41-15,0 0-1 0</inkml:trace>
  <inkml:trace contextRef="#ctx0" brushRef="#br1" timeOffset="197632.8403">15512 4183 409 0,'0'0'2'15,"0"0"1"-15,0 0 2 0,0 0 0 16,0 0 0-16,0 0-1 15,0 0 1-15,0 0 0 16,0 0-1-16,0 0-1 16,19-2-1-16,0 2 0 0,2-4 1 15,13 1 0-15,1-2 1 16,4-5 0-16,3-3-1 16,1-1 0-16,-6-4 1 15,-6 1 0-15,-2-3 0 0,-9 2 0 16,-6-2 0-16,-1 6 0 15,-8 2 0-15,-5-1-2 16,0 13-1-16,-18-12-1 16,1 12-1-16,-8 0-1 15,-6 5-1-15,3 8-1 0,-9 4 2 16,-2 2-1-16,2 6 0 16,5 0 0-16,4 3 0 15,6 1 0-15,4 2 1 0,6-4 0 16,7 0 0-16,5-3 2 15,7 2 1-15,11-7 0 16,10-2 1-16,6 0 0 0,8-4 1 16,11-6 0-16,3-2 1 15,4-3-1-15,5-2 0 16,-2 0 0-16,-6 0 0 16,-5-2 0-16,-12 2-1 15,-6-3 1-15,-9 1 0 0,-7 0-3 16,-8 2 0-16,-10 0 0 15,0 0 0-15,0 0 0 16,0 0 0-16,0 0 0 16,0 0 0-16,0 0 0 15,0 0 0-15,0 0 0 0,0 0 0 16,0 0 0-16,-5 4 0 16,-6-1-7-16,11-3-9 15,-19 9-18-15,-3-1-52 0,10 1-1 16</inkml:trace>
  <inkml:trace contextRef="#ctx0" brushRef="#br1" timeOffset="198911.9513">11896 4934 133 0,'0'0'4'0,"0"0"6"16,15 3 7-16,-1-3 5 16,11 0 3-16,14-3 3 15,16-1 1-15,18-4 2 16,17-1-4-16,18-8-5 0,19 3-5 16,22-5-3-16,16 1-2 15,11-2-5-15,16 1-1 16,6-1-1-16,9 2 0 15,6 3 0-15,6 1-1 16,0 1 1-16,-2 4-1 0,-1 1 0 16,-3 5 0-16,-4 2 0 15,-8-2-1-15,-11 1 0 16,-15 2-1-16,-12-4-1 16,-19 4 1-16,-20-2-1 0,-17 2-1 15,-18-3 1-15,-24 3 1 16,-17 0 0-16,-16-2 1 0,-7 2 0 15,-25 0-1-15,0 0 1 16,-16 2-3-16,-22 3 0 16,-13 4-4-16,-23 0-2 15,-21 6-5-15,-29-1-4 16,-23 6-3-16,-29 0-4 0,-18 3-1 16,-21-4 1-16,-18 4 4 15,-8-1 0-15,-7 0 5 16,-2 0 3-16,-1-2 6 15,6 3 3-15,6-1 1 16,13-2 1-16,12-1 0 0,13 1 0 16,11-2-1-16,19-6 2 15,15 3-2-15,19-6 3 16,19-3 3-16,23-4 1 0,19 1-1 16,19-2-1-16,20-1 2 15,14 5 0-15,23-5 0 16,16 6-1-16,23 0-3 15,23-2-1-15,23-4 2 0,24 0 1 16,26 0 0-16,26-10 1 16,28-1 0-16,20 2 2 15,22-8-2-15,6 2 1 0,6-2 0 16,10 5-1-16,-7-4-1 16,-7 4 0-16,-7 5-2 15,-10-4-1-15,-14 7 0 16,-15-4 0-16,-14 3 0 15,-12 1 0-15,-21 1 0 0,-16-2 0 16,-26 3 2-16,-19-1 1 16,-23 1 2-16,-15 2 0 15,-20-3 0-15,-10 1 0 16,-17 2 0-16,0 0-1 0,0 0-2 16,-1-7-1-16,-9 4-3 15,-3-2-4-15,-4 5-2 16,-8-2-10-16,1-3-36 0,-2 5-32 15,-4 0-3-15</inkml:trace>
  <inkml:trace contextRef="#ctx0" brushRef="#br1" timeOffset="205290.3958">498 4105 151 0,'0'0'0'0,"0"0"-1"0,0 0 0 16,7-10 1-16,8 0 0 15,2-5 2-15,11-3 2 16,4-9 0-16,18-2 2 15,10-4 2-15,14-4 1 0,8 3-1 16,15-12-1-16,15 5 0 16,7-9-1-16,15 8-2 15,11-7 1-15,4-3-1 16,9 7 0-16,6-2-1 0,6 7 0 16,4 1 0-16,3 4 1 15,1 3-2-15,7 2-1 16,1 7 0-16,12-1 1 15,7 4-1-15,6 1 2 0,-7-1-1 16,17 2-1-16,2 3 1 16,4 3-1-16,-1 2 0 15,-2 5 0-15,-14 5 0 16,5 0 0-16,-3 10 1 0,-16 4-1 16,-3 6-1-16,-19 10 1 15,-10-2 0-15,-9 6-1 16,-14 1 0-16,-12 7-1 15,-4 5 0-15,-18 0 0 0,-11 5-1 16,-6 3 1 0,-10 2 0-16,-11 2 0 0,-2 4 0 15,-1-3 1-15,-12-2 1 16,-2 2-1-16,1-3 0 16,-14-6 0-16,-2 1 0 15,-12-7 0-15,-7-3 2 0,-18-3-1 16,-28 4 2-16,-14-8-1 15,-18 4 0-15,-24-2 1 0,-18 1 0 16,-25 1-1-16,-15-4 0 16,-10 2-1-16,-7-8 1 15,-9 6 0-15,-6-7 0 0,-1-1 0 16,-5-2 2-16,5 2 1 16,-9 3-2-16,-5-3 1 15,-9 5-1-15,-11-5-1 16,-13 8 0-16,-6-8 0 15,-11 6-2-15,-7-11 1 16,2 0 0-16,-2-5 1 0,12-4 0 16,13-7-1-16,10-6 2 15,9 0-1-15,16 0 0 16,6-4 0-16,10-4-1 16,3-1 0-16,3 1-1 0,0-2 0 15,0 1 1-15,3-3-1 16,3-6 0-16,7-8 1 15,10-3-1-15,11-5 0 0,10-8 1 16,16-3 1-16,17-5 2 16,13-1 0-16,17-2 0 15,14-1-2-15,26-3 2 16,17-4-1-16,30-7 0 0,39-6-1 16,34-8-1-16,38-7-1 15,38-5 1-15,48-1-3 16,28 4-4-16,76 6-20 15,12 10-42-15,15 7-3 16</inkml:trace>
  <inkml:trace contextRef="#ctx0" brushRef="#br1" timeOffset="216892.876">1005 9735 214 0,'0'0'7'16,"0"0"3"-16,0 0 4 16,-8 5 4-16,8-5 4 15,-13 3 1-15,13-3 3 0,-11 2-1 16,11-2-3-16,-11 0-4 15,11 0-5-15,0 0-3 16,0 0-4-16,0 0-2 16,0 0-2-16,0 0-1 15,0 0 0-15,0 0 1 0,0 0-2 16,0 0 1-16,0 0 1 16,0 0-1-16,0 0-1 15,0 0 1-15,0 0-1 16,0 0 0-16,0 0-1 0,5 0 1 15,8-5 0-15,1 3-1 16,6-5 2-16,8 2-1 16,4-3 1-16,5 1-1 0,3-1 0 15,0 1 1-15,4 1-1 16,-1 4 0-16,2 2 0 16,-6 0 0-1,2 0 0-15,-2 2 0 0,1 5 0 16,2-1 0-16,-2 2 0 15,8-4 1-15,-3 4 0 0,9-3-1 16,3 0 1-16,3 0-1 16,2 0 1-16,0-1-1 0,2-1 0 15,-1 4 1-15,-1-2-1 16,0 1 0-16,-3-2 1 16,-1 1-1-16,-1 0 0 15,-2-2 0-15,-1-1 1 16,0 0-1-16,-1 1 0 0,0-3 1 15,-4 0-1-15,3 0 0 16,1 2 0-16,-7-2 0 16,4 0 0-16,-5 0 1 15,0 0-1-15,-3 0 0 0,1 4 0 16,-2-2 0-16,-1-2 0 16,-2 1 1-16,-1 2-1 15,-1 0 0-15,2 0 0 16,-3-1 0-16,3 1 0 15,-3 0 0-15,-3-2 0 0,-2 2 0 16,0 0 0-16,2-1 0 16,-2 1 0-16,1-1 0 0,0 3 0 15,-4-3 0-15,3 1 1 16,5-1-1-16,-5 3 0 16,7-3 0-16,-3-2 1 15,7 3 0-15,-4-3-1 16,5 0 1-16,1-3 0 0,1-1 0 15,-3 1-1-15,0 1 1 16,-2-1-1-16,4 1 0 16,-3 0 0-16,-3 2 0 15,0 0 0-15,0-3 0 16,4 1 0-16,3-1 0 0,-4 3 1 16,2-2-1-16,3-1 1 15,0 3-1-15,-1-3 0 16,1 2 1-16,-3 1-1 15,-1 0 0-15,1 0 0 0,-4 0 0 16,0 4 0-16,0-1 0 16,-1-1 0-16,-2 3 0 0,2 0 0 15,0-3 0-15,-1 1 0 16,1-1 1-16,-3-2-1 16,3 3 0-16,2-3 1 15,-2 0-1-15,-5 0 1 0,2-3-1 16,-1 3 0-16,-3-2 0 15,-3-3 1-15,-2 3-1 16,3-1 0-16,-9-2 0 16,3 3 0-16,1 2 0 15,-6-3 0-15,3-1 0 16,-2 4 0-16,4-3 0 0,-5 3 0 16,4-3-1-16,-2 1 1 15,1 2 0-15,-3-3 0 16,1 0 0-16,-4 0 0 15,2 2 0-15,-2-1 0 0,-3-2 0 16,-4 2 0-16,-7 2 0 16,18-7 0-16,-18 7 1 0,14-11-1 15,-14 11 0-15,18-12 0 16,-11 5 1-16,-7 7-1 16,17-15 0-16,-9 8 1 15,-8 7-1-15,16-15 1 0,-5 5-1 16,-3-1 1-16,-1 2-1 15,0-3 2-15,-1-6-1 16,1-1 0-16,-2-9 0 16,2 1 0-16,-2-5-1 0,1-1 1 15,1 2 0 1,0 0-1-16,-2 2 1 0,2 2-1 16,-1 5 0-16,-1 4 0 15,0-2 1-15,2 1-1 16,-2 2 0-16,0 2 0 0,0 0 1 15,-2 0 0-15,2-1 0 16,-3 7 0-16,0-1 1 16,1 0 0-16,-3 10 0 0,0-12 0 15,0 12 1-15,0 0-1 16,0-10-1-16,0 10 1 16,0 0-1-16,0 0 0 15,0 0-1-15,0 0 0 0,0 0 0 16,0 0 0-16,0 0 0 15,0 0 1-15,0 0-1 16,0 0 0-16,0 0 0 16,0 0 0-16,0 0 0 0,0 0 1 15,0 0-1 1,0 0 0-16,0 0 0 0,0 0-1 16,0 0-1-16,0 0-2 15,0 0-4-15,0 0-16 16,0 0-58-16,0 0-4 0</inkml:trace>
  <inkml:trace contextRef="#ctx0" brushRef="#br1" timeOffset="217711.4713">1114 9610 7 0,'0'0'5'0,"0"0"6"16,0 0 5-16,-10 0 7 16,10 0 4-16,0 0 10 0,-15 0 3 15,15 0 4-15,0 0-3 16,-7 0-5-16,7 0-7 15,-5-6-3-15,2-5-6 16,-1-6-3-16,-1-5-5 16,-1-7-4-16,-1-7-1 15,-1-3 0-15,-1-5-1 0,-4-3 1 16,1-2-1-16,1-1 0 16,-1 0 0-16,0 8-2 15,-3 0 0-15,3 5-1 16,1 4 0-16,1 6 0 15,6 5-2-15,-1 8 1 0,-3 2-1 16,5 1-1-16,3 11-2 16,0 0-4-16,-2-10-7 0,2 10-33 15,15 7-35-15,-1-4-3 16</inkml:trace>
  <inkml:trace contextRef="#ctx0" brushRef="#br1" timeOffset="227437.2726">13182 9433 281 0,'0'0'7'0,"0"0"6"16,0 0 2-16,0 0 3 16,0 0 2-16,0 0 2 15,0 0 1-15,-9 0 0 16,9 0-6-16,0 0-4 16,0 0-2-16,0 0-4 0,0 0-1 15,0 0-1-15,0 0-2 16,0 0 0-16,0 0-1 15,0 0-1-15,0 0 1 16,0 0-1-16,0 0-1 0,0 0 1 16,0 0-1-16,0 0 0 15,0 0 0-15,0 0 1 16,0 0-1-16,0 0 0 0,0 0 0 16,0 0 1-16,0 0-1 15,0 0 1-15,0 0 0 16,0 0-1-16,0 0 1 15,0 0 0-15,0 0 0 0,0 0-1 16,0 0 1-16,0 0-1 16,0 0 0-16,0 0 1 15,0 0-1-15,0 0 0 16,0 0 0-16,0 0 0 0,0 0 0 16,0 0 0-16,0 0-1 15,0 0 1-15,0 0 0 16,0 0 0-16,0 0 0 15,0 0 0-15,0 0 0 0,0 0 0 16,0 0 0-16,0 0 0 16,0 0 0-16,0 0 0 15,0 0 0-15,0 0 0 16,0 0 0-16,0 0 0 0,0 0 0 16,0 0 0-16,0 0 0 15,0 0-1-15,0 0 1 16,0 0-1-16,0 0-1 15,0 0 0-15,0 0-3 0,0 0-6 16,0 0-14-16,0 0-57 16,0 7-2-16</inkml:trace>
  <inkml:trace contextRef="#ctx0" brushRef="#br1" timeOffset="228564.1569">13463 9294 352 0,'0'0'5'0,"0"0"3"15,0 0 2-15,0 0 1 16,0 0-1-16,-10 0 0 16,10 0 1-16,0 0 0 0,0 0-4 15,0 0-1-15,10 3-1 16,5-3-1-16,8 0 2 15,7-3-1-15,5-6 2 16,7-4-2-16,0-2 1 0,1-2-1 16,-6-5 1-16,-7-1 0 15,-2 3-1-15,-12-2 0 16,-5 2 0-16,-11 3-5 16,-8 0 0-16,-9 4 0 15,-9 6 0-15,-4 5 0 0,-6 2 0 16,-7 5 0-16,-1 10 0 15,-9 4 0-15,7 5 0 16,-3 7 0-16,2 1 0 0,8 2 0 16,4 1-3-16,10 0 3 15,8-1-1-15,9-2 2 16,8-2-1-16,13-2 0 16,17-6 1-16,7-3 1 0,7-5-2 15,11-5 0-15,5-6 0 16,2-3 0-16,-5-5 0 15,3-2 0-15,-6-2 0 0,-9 0 0 16,-7 1 0-16,-5 4 0 16,-12-2 0-1,-8 4 0-15,-3 2 0 0,-10 0 0 16,0 0 0-16,0 0 0 16,0 0 0-16,0 0 0 0,0 0 0 15,0 0 0 1,0 0 0-16,0 0 0 0,0 0 0 15,0 0 0-15,0 0 0 16,0 0 0-16,0 0 0 0,0 0 0 16,0 0 0-16,0 0 0 15,0 0 0-15,0 0 0 16,0 0 0-16,0 0 0 16,0 0 0-16,0 0 0 0,0 0 0 15,0 0 0-15,0 0 0 16,0 0 0-16,0 0 0 15,0 0 0-15,0 0 0 0,0 0-14 16,2 5-34-16,-2-5-39 16,7 9-2-16</inkml:trace>
  <inkml:trace contextRef="#ctx0" brushRef="#br1" timeOffset="229074.9457">14467 9131 455 0,'0'0'3'0,"0"0"1"15,0 0 1-15,0 0 1 0,0 0-1 16,4-13 0-16,5 6 0 15,4 0 0-15,4 2-4 16,8 0-8-16,0-4-31 16,2 6-43-16,3 3-3 0</inkml:trace>
  <inkml:trace contextRef="#ctx0" brushRef="#br1" timeOffset="229227.194">14358 9344 450 0,'0'0'1'0,"0"0"2"16,0 0 2-16,18-3 2 16,7-4 0-16,10-5 1 15,18 0-1-15,11-6-1 0,10 1-9 16,6 17-66-16,5-18-13 16</inkml:trace>
  <inkml:trace contextRef="#ctx0" brushRef="#br1" timeOffset="230042.3831">15426 8952 404 0,'0'0'5'0,"0"-9"3"15,0 9 2-15,0-15 2 16,0 15 1-16,-3-10 0 0,3 10 0 16,-3-10-1-16,3 10-3 15,-2 12-4-15,2 5-2 16,0 9-2-16,-3 1-1 0,3 7 0 16,0 6 1-16,0 0-1 15,0 1 0-15,0-3-1 16,0-6-3-16,0-3-5 0,0-1-19 15,3-10-53-15,-3-6-4 16</inkml:trace>
  <inkml:trace contextRef="#ctx0" brushRef="#br1" timeOffset="230410.1777">15709 8964 442 0,'0'0'1'0,"0"0"2"15,0 0 0-15,0 0 1 16,0 0 1-16,0 11 2 16,0 1-1-16,-10 6 1 0,2 4-1 15,-4 2-1-15,2 7-2 16,2-2 0-16,6 3-1 16,2-4 0-16,10-4-1 0,10-1 0 15,5-6 0-15,9-5 1 16,-1-4 0-16,5-8 0 15,-4 0 1-15,-1-13-3 16,-4-4 0-16,-4-5 0 0,-5-7 0 16,-7-2 0-16,-6-1 0 15,-7 0 0-15,-2 2 0 16,-16 0 0-16,-5 11 0 16,-6 4 0-16,-9 11 0 0,3-2 0 15,-2 6 0 1,5 3 0-16,5 6 0 0,2-3-10 15,8 6-76-15,22-3-1 16</inkml:trace>
  <inkml:trace contextRef="#ctx0" brushRef="#br1" timeOffset="231873.2535">16449 9109 371 0,'0'0'2'0,"0"0"0"16,0 0 0-16,0 0 1 0,0 0 1 15,3 9 1-15,0 11 1 16,-1 10 0-16,1 8-1 16,2 11 0-16,2 6-1 15,3 3 1-15,3 2-1 0,-4 0-2 16,4-6-2-16,2-4 1 16,-6-11 0-16,-1-5-1 15,-5-3 1-15,-3-12 0 16,-8-3 0-16,-4-9 1 0,-3-7 0 15,-7-7 1-15,-1-10-2 16,-2-16 1-16,3-9 0 16,4-16 0-16,3-5-1 0,5-12 0 15,8 3 2-15,2 0 0 16,4 5-1-16,10 9 1 16,2 8-1-16,5 11 0 15,4 7 0-15,-3 13-1 16,5 7-2-16,3 4 0 0,-4 6-1 15,0 4 2-15,-2 11-2 16,-6 4 1-16,-5 6-2 16,-6 4-1-16,-7 0-2 15,-7 0-1-15,-6 2-6 0,-6-5-4 16,-4-3-10-16,1-8-22 16,7-4-28-16,0-9-2 15</inkml:trace>
  <inkml:trace contextRef="#ctx0" brushRef="#br1" timeOffset="233107.5109">16862 9024 317 0,'0'0'0'15,"0"0"1"-15,0 0 2 16,0 0 2-16,-4 0 0 0,4 0 0 16,-12 8 1-16,8 1-2 15,-2 1 2-15,3 0-1 16,0-2 0-16,3-8-2 0,6 13 2 15,8-10-2-15,1-3 1 16,10 0 2-16,0-8-1 16,2-5-1-16,6-2 0 15,-9 0 0-15,-2 0 0 16,-2 3 0-16,-8 2-1 0,-1 0-2 16,-11 10 0-16,0 0-2 15,0 0 0-15,0 7-1 16,0 4 0-16,0 3 0 15,7 1-1-15,3 0 2 16,5-3 0-16,6-6 1 0,7-4 0 16,4-4 0-16,1-12 0 15,3-7 0-15,-4-6 0 16,-8-11 1-16,-1-4 0 0,-10-9-1 16,-6-4 1-16,-7-5 1 15,-7 6 3-15,-9-2 0 16,-4 8 0-16,-2 8-1 0,-3 7 0 15,3 13 0-15,-1 13-2 16,4 13-1-16,1 15-3 16,3 12 1-16,4 12-1 15,9 7 2-15,2 5-1 16,13 5 2-16,6-3 0 0,9-5-1 16,7-4-1-1,5-9-1-15,5-15-1 0,0-4-1 16,1-10-1-16,2-9 1 15,-8-3 1-15,-1-12 0 16,-1-3 2-16,-6-8 1 0,-8 2 0 16,-6-3 2-16,-3 0 0 15,-10 5-1-15,-5 2 0 16,-13 4 0-16,-9 8-1 0,3 5 0 16,-9 0-1-16,1 3-1 15,2 6-1-15,5 1 1 16,3 5 0-16,9 0 1 0,8-1-1 15,8 4-2-15,5-3-2 16,11 0-5-16,3-3-2 16,3 1-4-16,0-6-2 15,-3 5-6-15,-2-7-1 0,-10 2 1 16,-5 1 2-16,-10-8 5 16,0 10 3-16,-8-5 5 15,-11-2 3-15,0 1 9 16,-3-4 6-16,8 3 2 15,-4-3-4-15,9 0 1 16,-1 0-1-16,10 0-2 0,17-13 1 16,3 3-4-16,10-2-3 15,2-3-2-15,13-4 3 16,-3-1 2-16,8-2 0 0,-8-4 3 16,-6 7 2-16,-3-6 3 15,-7 8 4-15,-9 1-1 16,-5 7-1-16,-7-2-2 0,-5 11-1 15,0 0-2-15,-9 0-3 16,-1 11-4-16,-1-2-3 16,7 5 0-16,-1-2 1 15,2 3 2-15,3-6 1 0,12-1 0 16,4-3 1-16,11-5 1 16,-3 0 0-16,14-8 1 15,-5-4 0-15,7-5 3 16,-4 0 2-16,-4-4 3 15,-2 4 1-15,-10 0 0 16,-8 2-1-16,-9 1-1 0,-3 3 0 16,-15 7-4-16,-7 1-3 15,0 3-4-15,-5 3-2 16,2 4 1-16,3 8-1 0,7-1 1 16,4 4 0-16,9 3 1 15,4 3 0-15,13-3 1 16,2 4-1-16,3-3 0 15,8 4 0-15,-5-2 1 0,-2-1-1 16,-3 1 0-16,-8 1 0 16,-10 1-4-16,-8 0-1 15,-17 3-1-15,-8 2-4 0,-8-4-14 16,-14 10-26-16,-12-5-20 16</inkml:trace>
  <inkml:trace contextRef="#ctx0" brushRef="#br1" timeOffset="233724.4133">16561 9581 272 0,'-9'3'5'0,"-19"3"2"16,-4-3 5-16,-8 6 2 16,-5 0 2-16,3-1 1 0,0 2-1 15,-3-3 1-15,18-2-1 16,16-2-4-16,20-3-3 15,25 0-1-15,26-10-1 16,27-2 1-16,30-6 0 0,24 1 1 16,31-6-1-16,24 3 0 15,18 3 0-15,12 3-1 16,-3 1-1-16,-4 6-1 0,-19 2-1 16,-21 5 0-16,-30 0-2 15,-30 1 0-15,-30 3-1 16,-29 1 0-16,-32 3-2 15,-28-8-1-15,-23 9 0 16,-27-2-2-16,-14 3-1 0,-23 2-4 16,-15 5-5-16,-20 1-4 15,-15 5 0-15,-15-1 1 16,-14 5 1-16,-13 3 1 16,-9 0 5-16,-7-1 7 0,2-1 6 15,6-2 7-15,23-2 0 16,23-5 0-16,24-5 0 15,29-1-1-15,35-5-3 0,32-4-1 16,29-2-2-16,35-2 0 16,33-9 1-16,25-1 0 15,26-7 2-15,21 0-1 16,25-4 0-16,16 2 0 0,4 3 0 16,2 2-1-16,-6 4-1 15,-13 5-1-15,-22 5 0 16,-20 0-1-16,-24 0-1 15,-28 5 0-15,-20 0 1 16,-25-2-1-16,-20 1 0 16,-17-4 0-16,0 0 0 0,-17 11-2 15,-1-7-2-15,-1-4-13 16,4 0-63-16,0 0-3 0</inkml:trace>
  <inkml:trace contextRef="#ctx0" brushRef="#br1" timeOffset="239294.1784">19346 9341 314 0,'0'0'2'0,"0"0"3"0,0 0 3 15,0 0 3-15,0 0 2 16,0 0 2-16,0 0 1 16,0 0 1-16,0 0 0 15,0 0-3-15,0 0-2 16,0 0-3-16,0 0-1 0,0 0-1 15,0 0-1-15,0 0-1 16,0 0-1-16,0 0 0 16,0 0 0-16,0 0 0 0,0 0-2 15,0 0 1-15,0 0-1 16,0 0 0-16,0 0 0 16,0 0-1-16,0 0 0 0,0 0 0 15,0 0 1-15,0 0-2 16,0 0 0-16,0 0 0 15,0 0 0-15,0 8 0 16,-2 7 0-16,-7 10 0 0,-3 12 0 16,-8 9 0-16,-2 12 0 15,-5 5 0-15,-8 5 0 16,0 2 0-16,2-7 0 16,4-6 0-16,1-4 0 0,7-11 0 15,8-10 0-15,3-4 0 16,5-8 0-16,0-3 0 15,5-7 0-15,0-10 0 16,-2 12 0-16,2-12 0 0,0 0 0 16,0 0 0-16,0 0 0 15,0 0 0-15,0 0 0 16,0 0 0-16,0-5 0 16,0 5 0-16,0 0 0 15,0 0 0-15,0 0 0 0,0-7 0 16,0 7 0-16,0 0 0 15,0 0 0-15,0 0 0 16,0 0 0-16,0 0 0 16,0 0 0-16,0 0 0 15,0 0 0-15,0 0 0 0,0 0 0 16,0 0 0-16,0 0 0 16,0 0 0-16,0 0-3 0,0 0 1 15,0 0-2-15,0 0-1 16,0 0-2-16,0 0-4 15,0 0-11-15,10-15-61 16,-10 15-2-16</inkml:trace>
  <inkml:trace contextRef="#ctx0" brushRef="#br1" timeOffset="246977.1023">21996 9195 410 0,'0'0'4'0,"0"0"2"16,0 0 2-16,0 0 2 15,0 0-2-15,-8 3 1 0,4 7 1 16,-7 4 0-16,-1 4-4 15,0 6-2-15,-3 2-2 16,-3 1 0-16,1 5-1 16,2-2-1-16,-3-3-1 0,6 0-2 15,0-4-4-15,4-4-19 16,4-1-55-16,-2-5-3 16</inkml:trace>
  <inkml:trace contextRef="#ctx0" brushRef="#br1" timeOffset="254593.6735">13503 7686 374 0,'0'0'5'0,"0"0"4"16,0 0-1-16,0 0 1 0,0 0 0 16,0 0 0-16,-4 0 0 15,1 8 1-15,3 9-5 16,-5 5-3-16,5 3-1 15,-2 5 1-15,2 6-1 16,0-3-2 0,0 2-7-16,0-10-10 15,2-2-28-15,10-6-32 16,-3-10-5-16</inkml:trace>
  <inkml:trace contextRef="#ctx0" brushRef="#br1" timeOffset="255059.5781">13529 7444 268 0,'0'0'6'0,"0"0"4"0,-12-8 3 16,-2 7 0-16,0 1 2 15,-4 0 1-15,-7 4 0 0,-7 9 2 16,-3 6-4-16,1 9-4 15,-6 9-2-15,6 5-2 16,1 5 1-16,3 7-2 0,13 16 2 31,8-1 0-31,9 0-1 16,13-2 0-16,12-6 0 0,10-3 0 16,10-11 0-16,7-10 0 15,3-19-3-15,1-11 1 16,4-7-2-16,-2-10 1 15,-3-12-1-15,-1-6 0 16,-4-13-1-16,-8-8 0 16,-2-9-1-16,-8-9 0 0,-9-2 0 15,-11-3 0-15,-9 0 0 16,-6 7 0-16,-11 6 0 16,-11 10 1-16,-8 6-1 15,-12 14 0-15,1 4 0 0,-4 12-2 16,-4 9-2-16,0 4-2 15,5 13-6-15,5 6-11 16,5 13-33-16,12 3-28 0,9 4-3 16</inkml:trace>
  <inkml:trace contextRef="#ctx0" brushRef="#br1" timeOffset="255741.5158">13186 8472 379 0,'0'0'8'0,"0"0"1"0,0 0 2 15,0 0 1-15,6 0 0 16,-6 0 1-16,0 0 0 15,11 13-2-15,-6-4-5 16,-2 5-3-16,-2 6-2 0,-1 0 0 16,4 4-1-16,-4 0-1 15,2 0-2-15,-2-1-2 16,0-3-8-16,0-1-14 16,0-19-48-16,0 20-6 0</inkml:trace>
  <inkml:trace contextRef="#ctx0" brushRef="#br1" timeOffset="256071.2163">13526 8465 376 0,'0'0'7'16,"0"0"2"-16,0 0 1 16,0 0 2-16,-12-8 0 0,1 8 1 15,-3 5 0-15,1 7-1 16,-6 3-5-16,3 4-3 15,2 7-3-15,3-2 0 16,7 4 0-16,4-1-1 0,8-5 1 16,13-7 0-16,4-2 0 15,10-3 1-15,2-10 0 16,1 0 0-16,2-8 0 16,-6-8 0-16,-4-2 0 15,-6-7 0-15,-11-3 1 16,-7 1-1-16,-12 0 0 0,-8 4 0 15,-9 7-2-15,-9 3 0 16,-3 6-3-16,1 7-12 16,-1 0-31-16,8 12-37 0,6 0-3 15</inkml:trace>
  <inkml:trace contextRef="#ctx0" brushRef="#br1" timeOffset="257219.7216">14792 7872 326 0,'0'0'6'0,"0"0"5"0,0-12 2 16,0 12 3-16,0-15 2 15,0 6-1-15,0-3 1 16,2-2 0-16,1 2-5 16,1 2-5-16,1 0-2 15,8 3-2-15,-1 0-2 16,6 1 0-16,1 4-1 0,2 2-1 15,1 0 0-15,-3 8-1 16,2 1 1-16,-7 6 0 16,-1 0 0-16,-10 6 1 0,-3 0 1 15,-10 4 0-15,-8-3 1 16,-5 3-1-16,2 0 1 16,-7-6-1-16,-2 1 1 15,5-2-2-15,3-6-1 16,3 0 1-16,8-7-1 0,1 3 0 15,10-8 0-15,0 0 0 16,0 0 1-16,0 0-1 16,12 2 1-16,9-2 0 15,1-2 0-15,8-6 0 0,2 3 1 16,5-3-1-16,-2 1 0 16,0-1-1-16,-5 2 1 15,-5 3-1-15,-5-2 1 16,-6 2-1-16,-4 1 0 0,-10 2 2 15,10 0-2-15,-10 0-2 16,0 0 1-16,0 0-1 16,0 0-3-16,-7 0-3 15,-4 0-8-15,11 0-23 16,-10 0-47-16,1 0 0 16</inkml:trace>
  <inkml:trace contextRef="#ctx0" brushRef="#br1" timeOffset="257669.9306">14911 7570 285 0,'0'0'5'0,"-13"-5"5"16,1-2 1-16,-6 2 3 15,-7 2 0-15,-7 1 1 16,-5 2 2-16,-5 10 1 0,-1 7-5 15,-1 7-4-15,2 12-2 16,4 3 0-16,10 8-2 16,21 13 3-1,7-1-1 1,16-2 0-16,14-2-1 16,9-7 1-16,18 1-1 0,6-13 1 15,8-9-2-15,-4-19-2 16,8-8 0-16,-4-5-1 0,0-10 1 15,-4-7-1-15,-5-7-1 16,-9-9 0-16,-9-6 0 16,-10-6-1-16,-8-7 1 0,-14 3-1 15,-12 0 0-15,-5-2 0 16,-18 12-1-16,-7 7 1 16,-7 7 0-16,-7 12 0 15,-8 11-2-15,-1 7-2 16,-1 7-2-16,2 8-7 0,9 10-12 15,3 13-46-15,11-4-14 16</inkml:trace>
  <inkml:trace contextRef="#ctx0" brushRef="#br1" timeOffset="258836.812">14828 8365 293 0,'0'0'9'0,"0"0"4"16,0 0 4-16,0 0 2 15,0-12 4-15,0 12 1 16,-2-7 0-16,2 7 2 0,0-10-8 15,0 10-6-15,0 0-3 16,0 0-2-16,-7 4-2 16,1 12-2-16,1 4-1 0,1-1-1 15,-2 10-1-15,2 0 0 16,-2 0 0-16,-1 0 0 16,7-1-1-16,0-6 1 15,0-5-1-15,0-2 0 0,0-2 1 16,0-6 1-16,0-7-1 15,0 10-1-15,0-10 1 16,0 0-2-16,0 0-3 16,0 0-5-16,7-3-9 0,-7 3-14 15,0-17-49-15,9 7-2 16</inkml:trace>
  <inkml:trace contextRef="#ctx0" brushRef="#br1" timeOffset="259421.3593">15068 8368 335 0,'0'0'8'0,"0"0"3"0,0 0 4 16,0 0 1-16,0 0 1 15,0 0 0-15,0 0 0 0,0 0-1 16,-10 2-6-16,1 9-4 16,-1 3-3-16,4 3-2 15,-5 6-1-15,7 2 0 16,1-3-1-16,3 3 1 15,7-6 0-15,9 0 1 0,1-7-1 16,7-3 1-16,4-9 0 16,2 0 3-16,0-8-1 15,0-5 1-15,-3-6-1 0,-4-3 0 16,-10-2 0 0,-5-6 0-16,-8 0-1 0,0 3-1 15,-14-1-1-15,-10 7-1 0,-5 5-1 16,0 6-2-16,-4 10-8 15,1 0-12-15,4 0-47 16,9 10-12-16</inkml:trace>
  <inkml:trace contextRef="#ctx0" brushRef="#br1" timeOffset="260601.8776">16368 7696 385 0,'0'0'5'15,"0"0"3"-15,0-7 2 0,0 7 1 16,0-10 2-16,0 10 1 16,0-12 0-16,0 12-1 15,0-13-4-15,0 13-4 16,0 0-1-16,12-11-3 0,0 11 0 15,3 0-1-15,6 0-1 16,0 0 0-16,4 0 0 16,-4 4-1-16,-2-2 1 15,-6 6 0-15,-5-3 0 0,-2 4 0 16,-6 2 0-16,-6-2 0 16,-5 2 1-16,-2-2 0 15,1 1 0-15,0 1 0 0,2-4-1 16,0-2 0-16,10-5 0 15,-10 8 0-15,10-8 1 16,3 12-1-16,7-5 2 16,5 3-1-16,4-3 1 0,6 3 1 15,3-1-2-15,-1 2 1 16,1-4-1-16,-7 1 0 16,-3-3 0-16,-4 2 1 15,-14-7 0-15,6 12-1 16,-6-12 3-16,-18 13-1 0,-2-6 1 15,-1 1 0-15,-9-1 0 16,0-4-1-16,-2 1-1 16,2-1-2-16,5-1-4 15,4-2-6-15,9 0-17 16,-1 13-43-16,13-13-14 0</inkml:trace>
  <inkml:trace contextRef="#ctx0" brushRef="#br1" timeOffset="261379.4415">16320 8252 315 0,'0'0'10'0,"0"0"3"16,0 0 4-16,7-10 3 15,-7 10 1-15,0 0-1 16,9-8 2-16,-9 8-3 0,0 0-8 15,0 0-3-15,8 8-4 16,-8 7-1-16,4 0-1 16,-4 4-1-16,2 3 0 15,-2 3 1-15,0-2 0 16,0-1-2-16,0 0-2 0,-2-7-5 16,-2 1-10-16,4-16-21 15,-17 18-43-15,17-18-2 16</inkml:trace>
  <inkml:trace contextRef="#ctx0" brushRef="#br1" timeOffset="261856.9892">16549 8226 254 0,'0'0'9'0,"0"0"5"16,0 0 2-16,0 0 5 15,0 0 2-15,0 0 0 16,0 0 4-16,0 0-1 0,0 0-7 16,0 0-4-16,0 0-5 15,0 0-3-15,0 0-1 16,0 0-3-16,0 10 0 15,-2 3-2-15,-4 2 1 16,0 0-2-16,3 5 2 0,0-1-1 16,1 1 0-1,2 0 0-15,2-2 1 0,8-6 0 16,5 0-1-16,2-7 1 16,6 0 1-16,2-5-1 0,-3-5 1 15,2-7 0-15,-1-3 0 16,-3-5-1-16,-8-6 2 15,-7 0-4-15,-1-1 0 0,-4 0 0 16,-11-1 0-16,-4 6 0 16,-7 5 0-16,-6 7-5 15,0 5-5-15,2 5-11 16,-4 2-23-16,2 8-40 0,7 3-1 16</inkml:trace>
  <inkml:trace contextRef="#ctx0" brushRef="#br1" timeOffset="262321.203">16688 8033 334 0,'0'0'7'15,"-10"-10"3"-15,3 2 2 16,-6-1 2-16,-1-3 1 0,-9 1 0 15,-7 2 0-15,-7-1 1 16,-8 7-6-16,-4 3-2 0,-6 13-3 16,-6 9 0-16,3 8 1 15,-2 9-2-15,5 8 1 16,8 6-2-16,9 6 1 16,14 3-1-16,11 1-1 0,13-2 0 15,20-6-1-15,13-6 0 16,13-5 0-16,16-9 0 15,9-10 0-15,8-11-1 0,5-11 2 16,4-3-1-16,1-17 2 16,-2-10-1-16,-4-10 1 15,-9-10-3-15,-7-10 0 16,-12-8 0-16,-16-5 0 16,-14-3 0-16,-23 6 0 15,-11-1 0-15,-31 10 0 16,-15 8 0-16,-14 15 0 0,-13 13 0 15,-5 12 0-15,1 7 0 16,8 14-7-16,3 10-27 0,22 14-49 16,18 7-3-16</inkml:trace>
  <inkml:trace contextRef="#ctx0" brushRef="#br1" timeOffset="265219.614">19142 7727 355 0,'0'0'8'16,"0"-12"3"-16,0 12 3 15,0-13 1-15,-3 2 1 16,-1 2 0-16,-7-2-1 16,-3 0 1-16,-4 3-7 0,-6 5-4 15,-6 3-2-15,-3 11-2 16,-2 0-1-16,-1 7-1 16,6 7 0-16,2 2 0 15,8 0 0-15,10 5 2 0,10 1 0 16,10-3 1-16,10-6 1 15,12 0 0-15,5-3 2 16,8-6-1-16,3-2 1 16,3-9 0-16,-3-4-3 0,-8 3-2 15,-6-3 0-15,-10 0 0 16,-3 0 0-16,-9 0 0 16,-12 0 0-16,11 0 0 0,-11 0 0 15,0 0 0-15,0 0 0 16,-6-6 0-16,6 6 0 15,0 0 0-15,0 0 0 16,-12-9 0-16,12 9 0 16,0 0 0-16,0 0 0 0,0 0 0 15,0 0-10-15,0 0-79 16,-7 5-2-16</inkml:trace>
  <inkml:trace contextRef="#ctx0" brushRef="#br1" timeOffset="265734.7235">19639 7771 230 0,'0'0'6'16,"0"0"5"-16,-12 0 1 0,12 0 2 16,-15 2 1-16,5 3-1 15,-7 5 0-15,-1-3 0 16,4 5-6-16,-4 5-3 15,8 4-2 1,-3 4 0-16,11-3 1 16,2 3 1-16,4-8 2 0,14 3 2 15,5-10 1-15,4 0 0 16,0-10 0-16,3-5 1 16,-8-10-1-16,3-2-1 15,-7-6-2-15,-11-4 0 16,-2 0-1-16,-5 0-2 0,-9-3-2 15,-4 2 0-15,-7 9-2 16,-2 2 0-16,-6 7-1 16,3 2 0-16,-2 8-2 0,4 0-2 15,4 6-3-15,-1 0-5 16,7 7-15-16,6 5-45 16,7-4-7-16</inkml:trace>
  <inkml:trace contextRef="#ctx0" brushRef="#br1" timeOffset="266373.5139">19916 7756 354 0,'0'0'6'0,"0"0"3"0,0 0 1 16,0 0-1-16,0 0-1 16,0 0-1-16,-9 0 0 15,9 0 0-15,-2 15-5 0,2-5-3 16,0 2-1-16,0 2 1 16,2 4 1-16,1 0 1 15,-1-4 0-15,4 1 0 16,-1-5 0-16,-3 0 0 0,-2-10 1 15,5 7 2-15,-5-7 2 16,0 0 0-16,0 0-1 16,0-7 1-16,2-3-1 15,6-4-1-15,-4-1 0 0,5-5-1 16,3 0-3 0,-3 2 0-16,2 1 0 15,-2 3-1-15,1 2 0 0,-2 6 0 16,2 1-1-16,-1 3-1 15,2 2 1-15,4 7-1 0,-3 0 1 16,1 4 0-16,-1 3 1 16,5 3 0-16,-5-2 1 15,1 3-1-15,-1-3 2 0,-4-1-8 32,5 4-24-32,-1-3-46 15,1-8-2-15</inkml:trace>
  <inkml:trace contextRef="#ctx0" brushRef="#br1" timeOffset="268389.6671">20862 8075 318 0,'0'0'8'0,"0"0"2"16,0 0 3-16,-2-11 3 15,2 11 3-15,-2-11 0 0,2 11 0 16,-4-15 2-16,4 15-8 15,-5-12-1-15,5 12-3 16,-2-15-3-16,2 15-1 0,-2-17 0 16,-1 6-2-16,3 0 1 15,-2-4-1-15,-1-2-1 16,3-4-1-16,0-1 1 16,0-5-1-16,-2 0-1 0,-1-9 2 15,3 7-2-15,-2-3 0 16,0-3 0-16,-2 3 0 15,1-2 0-15,2 6 0 16,1-4 0-16,-3 7 0 16,1-2 0-16,2 2 0 0,0-2 0 15,0 2 0-15,0 1 0 16,0-1 0-16,0 0 0 16,0 3 0-16,2-3 0 15,1 1 0-15,-3 4 0 16,0-6 0-16,0 7 0 15,0-3 0-15,0-1 0 0,0-1 0 16,-5 6 0-16,2 1 0 16,3-1 0-16,-2 4 0 0,0 1 0 15,-1-2 0-15,3 5 0 16,-3 0 0-16,3-2 0 16,-2-3 0-16,2 0 0 15,0-2 0-15,-2-1 0 0,-5-2 0 16,7-2 0-16,-4 0 0 15,4 0 0-15,-2 5 0 16,0-1 0-16,-1 0 0 16,3 1 0-16,0-2 0 15,0 1 0-15,0 0 0 0,-2-2 0 16,2-1 0-16,-3 1 0 16,0-5 0-16,3 2 0 15,-2-1 0-15,2 2 0 16,-2 0 0-16,2-1 0 15,-2 3 0-15,2-2 0 0,-5 5 0 16,5 0 0-16,-1-3 0 16,1-1 0-16,-3 2 0 0,3-1 0 15,-2-4 0-15,2 0 0 16,-2 0 0-16,2-1 0 16,0-1 0-16,0 1 0 0,0 0 0 15,0 2 0-15,0 1 0 16,0 3 0-16,0-1 0 15,0 0 0-15,0 0 0 16,0 3 0-16,0-5 0 16,0 4 0-16,0-2 0 0,0 2 0 15,0 4 0-15,0-1 0 16,2 0 0-16,0 6 0 16,-2-1 0-16,0 10 0 15,0-10 0-15,0 10 0 16,0 0 0-16,0 0 0 15,0 0 0-15,0 0 0 0,0 0 0 16,0 0 0-16,0 0 0 16,0 0 0-16,-7 5 0 0,-5 7 0 15,-3 8 0-15,-5-1 0 16,-4 6 0-16,-4 3 0 16,-2 4 0-16,-4-2 0 15,1 0 0-15,8-6 0 0,3-2 0 16,1 0 0-16,7-10 0 15,1 1 0-15,13-13 0 16,-10 14 0-16,10-14 0 0,0 0 0 16,0-7 0-16,0-2 0 15,10-8 0-15,8-3 0 16,2-7 0-16,-1 0 0 16,5-6 0-16,7 1 0 15,-3 2 0-15,-3 5 0 16,-3 3 0-16,-5 5 0 0,-4 2 0 15,-6 8 0-15,-7 7 0 16,12-7 0-16,-12 7 0 16,0 0 0-16,3 7 0 0,2 5 0 15,0 7 0-15,3 3 0 16,4 11 0-16,1 2 0 16,3 9 0-16,2 4 0 0,3 3-14 15,0 4-71-15,-1-6-2 16</inkml:trace>
  <inkml:trace contextRef="#ctx0" brushRef="#br1" timeOffset="276552.2449">20741 6210 265 0,'0'0'5'0,"0"0"4"16,0 0 2-16,0 0 2 15,-10 0 1-15,10 0 3 16,0 0 0-16,0 0 2 15,0 0-3-15,0 0-4 0,0-10-1 16,0 10-1-16,0 0 0 16,-3-14-1-16,3 14-3 15,-3-18 1-15,3 6-2 16,0-8 0-16,0 0 0 16,0-10-2-16,5 1 0 15,-4-8 0-15,6-3-1 0,-2-5 0 16,0-4 0-16,0-1-1 15,-3 0 0-15,0 2-1 16,1-5 0-16,-2 0 0 0,4 5-1 16,-5-8 1-16,2 7-2 15,0-3 1-15,3 0-1 16,0-3 2-16,0 1 0 16,0 1 0-16,1 0 1 15,0 2-1-15,0 0 2 0,1 7 1 16,-5 4-1-16,2 0 0 15,-1 8 0-15,-3 0-1 16,0 5-1-16,0 2 0 0,0 5 0 16,0-3 1-16,0 9-1 15,4-1 0-15,-4 3-1 16,0 2 1-16,0 10 1 16,0-15 0-16,0 6 0 15,0 9-1-15,0-14 0 0,0 14 1 16,0-12-1-16,0 12 0 15,0-15 1-15,0 8 0 16,0 7-1-16,0-20 0 0,0 11 0 16,0-4 0-16,0 3 1 15,2 0-1-15,-2-5 0 16,2 6 0-16,-2-4 0 16,0 3 0-16,3-2 1 15,-3 2-1-15,2 0 0 16,-2 10 0-16,0-13-1 0,0 13 1 15,0 0-1-15,0 0-2 16,0 0 2-16,0 0-2 16,-5 11 1-16,-7 5 0 0,-3 7 0 15,-7 4 1-15,-4 6 0 16,-6 4 1-16,-2-3 1 16,-3 4-1-16,2-6 1 15,3-8-1-15,4-1 1 0,6-6-1 16,5-5 1-16,7-4 0 15,10-8 1-15,0 0-1 16,0 0 1-16,0-9 0 16,17-9-1-16,2-5 1 0,9-4-2 15,-1-5 1-15,8-6-2 16,-5 4 1-16,2-1 1 16,-2 5-1-16,-8 1 1 15,-4 9 0-15,-6 3 0 0,-2 5 0 16,-10 12 0-16,10-13 0 15,-10 13-3-15,0 0 1 16,0 0-1-16,0 0 1 0,8 13-1 16,-4 2 0-16,5 4 1 15,5 1 0-15,-2 7 0 16,3 0 1-16,5 1 0 16,-2-5 0-16,-4 0 0 15,1-2 1-15,-3-4-1 0,4-5 1 16,-4 0 1-16,-2-2-1 15,0-2 0-15,-10-8 0 16,13 12 1-16,-13-12-1 0,11 5 0 16,-11-5 1-16,0 0-1 15,0 0 0-15,0 0 0 16,0 0 1-16,0 0-1 16,0 0 1-16,0 0-2 0,0 0 0 15,0 0 0 1,0 0 0-16,0 0-2 0,0 0-5 15,-4 8-9-15,4-8-46 16,0 0-24-16,-8 10-3 16</inkml:trace>
  <inkml:trace contextRef="#ctx0" brushRef="#br1" timeOffset="280429.8044">12124 8061 70 0,'0'0'0'0,"0"-10"-1"16,7 3 1-16,6-5 0 16,4-6 2-16,13-7 2 15,12-7-1-15,18-6 3 16,12-6 1-16,30-6 3 0,22-4 0 16,36-8 2-16,18 0-1 15,36-3-1-15,20 11 1 16,23-6-2-16,18 13 1 15,8 5-2-15,5 8-1 16,6 14-2-16,0 6-1 0,-4 10-1 16,-11 8-1-16,4 10-1 15,-7 11 0-15,-5 4 0 16,-7 13-1-16,-13 8 0 16,-12 7-1-16,-26 10 1 0,-14 12-2 15,-37 8-1-15,-27 5-4 16,-31 7-1-16,-33 2-1 15,-35 11-5-15,-30 4-7 0,-23-2-13 16,-28 7-8-16</inkml:trace>
  <inkml:trace contextRef="#ctx0" brushRef="#br1" timeOffset="280780.8517">13312 10312 245 0,'-44'6'1'0,"-38"-4"-1"16,-38 1 0-16,-22-8-1 0,-29-16 0 15,-25-8 1-15,-16-18 2 16,-16-20 1-16,26-27 1 16,35-17 0-16,31-26 3 0,26-17 1 15,36-18 0-15,35-12-1 16,39-12 1-16,42-7-2 15,57-5-1-15,52-5-2 0,93 7 1 16,22 5-1-16,58 13 3 16,51 16-2-16,65 27-1 15,27 24 0-15,42 36 0 16,19 38 1-16,-26 41-7 16,30 35-38-16,-8 38-26 0,-12 19-4 15</inkml:trace>
  <inkml:trace contextRef="#ctx0" brushRef="#br1" timeOffset="283548.3947">20610 4821 122 0,'0'0'6'0,"0"0"6"0,0 0 2 16,-2-11 2-16,2 11 3 15,-5-10 3-15,5 10 1 16,-4-12 2-16,4 12-3 15,-5-13-4-15,5 13-2 0,-5-7-2 16,5 7-2-16,-2-17-1 16,2 17-1-16,-7-17-1 15,5 4-2-15,0-3 1 16,0-5-3-16,2-1 1 16,0-8-1-16,0-4-1 0,0-9 0 15,0-8-1-15,4-10 0 16,2-5 0-16,1-8-1 15,-2-5 0-15,2-6 0 0,-4-4 0 16,1-6-1-16,-4 4 2 16,0-2 0-16,0-2 1 15,0 3-2-15,-4-4 1 0,1 4 0 16,-1 5 0-16,-1 6-1 16,2 4 0-16,-1 7 1 15,-3 6-1-15,5 7 1 16,-2 7 0-16,1 6-1 15,1 3 1-15,2 5-1 16,0 4 1-16,0 2-3 0,5 3 1 16,-3 4 0-16,0 6 0 15,0 3-1-15,2 3 1 16,-4 2 0-16,0 9 0 16,3-10 0-16,-3 10 0 0,0 0-1 15,0 0 1-15,0 0-1 16,0-11 0-16,0 11 1 15,0 0-1-15,0 0 0 0,0 0 1 16,0 0-1-16,0 0 0 16,0 0 0-16,2-9 0 15,-2 9 1-15,0 0-1 0,0-11 0 16,0 11-1-16,0 0 1 16,0-9 0-16,0 9-2 15,0 0 0-15,0 0-1 16,0 0 2-16,0 0-1 15,-11 12 0-15,-1 5 0 16,-5 1 1-16,-3 2 1 16,-5 5 1-16,-5 4 0 0,-2 1 0 15,-2-2 0-15,1-2-1 16,3-3 1-16,1-3 1 16,6-2-2-16,5-9 2 0,4 2 0 15,6-10 0-15,8-1 1 16,0 0-1-16,0-14 0 15,12-1-1-15,0-3 1 0,9-4-2 16,-1-3 0-16,5 3-1 16,-1-5 1-16,-1 4-1 15,-1 3 1-15,-7 1 1 16,0 4 0-16,-8 7 0 0,-7 8 0 16,10-12-2-16,-10 12 1 15,0 0-1-15,0 0 0 16,8 5-1-16,-3 5 1 15,5 3 0-15,5-1 1 16,-3 5 0-16,8 0 1 16,0 4 1-16,5-1 0 0,0-1-1 15,4-2 1-15,-3-2-2 16,-1 2 2-16,-4-4-2 16,2-1 1-16,-5-4 0 0,-2 2 0 15,-3-5 0-15,-3-3 1 16,-10-2 0-16,16 7 0 15,-16-7 1-15,0 0-3 0,9 0 0 16,-9 0 0-16,0 0 0 16,7-9 0-16,-7 9 0 15,5-12 0-15,-5 12 0 16,7-12 0-16,-7 12 0 16,0 0 0-16,0-11 0 0,0 11 0 15,0 0 0-15,0 0 0 16,0 0-10-16,0 0-7 15,11 12-12-15,-4 6-32 16,2-1-24-16,12 0-1 0</inkml:trace>
  <inkml:trace contextRef="#ctx0" brushRef="#br1" timeOffset="291782.5596">6395 9379 225 0,'0'0'2'0,"0"0"0"15,0 0 1-15,0 0-1 16,14 0 3-16,-14 0 0 0,10 4 2 15,-10-4 1-15,12 16 1 16,-4-6 1-16,2 4 0 16,2-4 4-16,6 0 3 15,7-5 3-15,9-10-1 16,19-15 2-16,21-21-1 0,25-17-1 16,24-19-2-16,28-19-3 15,28-16-5-15,22-9-2 16,20 0-3-16,0 5-9 15,-1 16-72-15,-18 16-3 0</inkml:trace>
  <inkml:trace contextRef="#ctx0" brushRef="#br1" timeOffset="300789.5196">3163 12131 257 0,'0'0'6'0,"0"0"1"16,0 0 1-16,0 0 0 16,0 0 1-16,0 0-1 15,0-8 0-15,7 6 0 16,5 2-3-16,6 0-3 0,7 0 0 16,5-3 0-16,8 3 1 15,2 0 1-15,6 0 1 16,3 3 0-16,3-3 1 0,2 2 1 15,2 1 1-15,-1-3-1 16,5 0 1-16,-2 3-2 16,4-1 1-16,4-2-1 0,-1 0 0 15,5 0-2-15,6 0 1 16,1 0-1-16,8 0 0 16,7 0-1-16,-3-5-1 15,6 0 1-15,1-2-1 0,1 2-1 16,0-3 1-16,1 4-1 15,-2-2 0-15,-4 1-1 16,5-1 1-16,0 2 0 16,1-1 0-16,1 0 0 15,2 0 0-15,-2-2 0 0,6 0 0 16,-4-1 0-16,-2 3 0 16,0 0 0-16,-2 3 0 15,-3 0-1-15,-4-1 0 16,4 0 1-16,-7 3-1 15,0-2 1-15,3-1-1 0,-3 1 0 16,-3 2 1-16,0-4-1 16,-1 4 1-16,-3-3-1 15,-6 0 0-15,0 1 0 0,-1-1 1 16,-4 3-1-16,-2 0 0 16,1-3 0-16,-1 3 0 15,-8 0 0-15,3 0 0 0,-2 0 0 16,2 0 0-16,-3 0 1 15,4 3-1-15,-1-3 0 16,0 0 0-16,0 0 0 16,3 0 1-16,-3 3-1 15,0-3 0-15,3 0 1 16,-7 2-1-16,3-2 0 0,-4 0 0 16,3 0 0-16,-3 0 0 15,-2 0 0-15,0 0 0 16,-1 0 0-16,1 0 0 0,0 0 0 15,-3 0 0-15,3 0 0 16,-3 0 1-16,2 3-1 16,1-3 0-16,2 3 0 15,-5-3 0-15,3 2-1 0,-3-2 1 16,-4 0 0-16,1 0 0 16,1 0 0-16,-5 0 0 15,2 0 0-15,-4 0 0 0,6-2 0 16,-2 2 1-16,1 0-1 15,2 0 0-15,-1 0 0 16,3 0 0-16,1 0 1 16,1 0-1-16,-2 0 0 15,5-3 0-15,-2 3 0 0,0 0 0 16,5 0 0-16,-3 0 0 16,3 0 0-16,2 3 1 15,0-1-1-15,0 0 0 16,3 0 0-16,-1-2 0 15,3 0 0-15,2 0 0 0,-2 0 1 16,6-2-1-16,-1-2 0 16,4 1 0-16,-1 3 0 15,3-3 0-15,-2 1 0 0,2-1 0 16,-1 0 0-16,-5 2 0 16,5 1 0-16,-5-3 0 15,-2 0 0-15,1 3 1 0,0-3-1 16,-5 3 0-16,2 0 0 15,-4 3 0-15,1-3 0 16,0 6 0-16,0-5 0 16,-1-1 0-16,-3 3 0 15,2-3 0-15,-1 0 0 0,3 0 0 16,-5 0 1-16,1-3-1 16,-3 2 0-16,-3-5 0 15,-6 3 0-15,0-5 1 16,-3 4-1-16,-4-1 0 0,-5-2 0 15,-5 4 1-15,3-2-1 16,-3 0 0-16,2 1 0 16,-2-4 1-16,0 1-1 0,0-3 0 15,1 0 1-15,1 3-1 16,-6-5 1-16,2-5-1 16,-1 5 1-16,-5-2 0 15,2-1-1-15,-2 1 1 0,2-2-1 16,1 1 0-16,-2-3 0 15,5 1 1-15,-5 3-2 16,5-4 2-16,-6 4 0 16,0-3 0-16,0 1 0 15,-4-1 1-15,-1 2-1 16,-4 0 1-16,-3 1 0 0,1-4 0 16,-3 3-2-16,-3-2 1 15,-2-1 0-15,3 1 0 16,-3 0-1-16,-2 0 1 0,1-3-1 15,-4 2 0-15,0-1 0 16,0-1-1-16,-4 1 1 16,-4-4-1-16,0 0-1 15,-4 3 1-15,-1-2-1 0,-4-2 1 16,-3 1-1-16,-5 1 0 16,-5 0 0-16,-5-1 1 15,-9 4-1-15,1-1 0 0,-8 2 1 16,-6 3 0-16,-2 0 0 15,-2 1 1-15,-3-1-1 16,-1 5 1-16,-3-5 0 16,-11 3-2-16,-1-1 0 15,-4 0 1-15,-8 1-1 16,-8 3 1-16,-8 1-1 0,-9 1 1 16,-5 3-2-16,-8 1 3 15,-6 0-1-15,-6 3 0 16,-8 0 0-16,1 0 0 0,-5 0 0 15,-5 3 0-15,-2-3 0 16,-4 3-1-16,-1-2 1 0,-1-1-1 16,1 3 1-16,-3-3-1 15,3 0 0-15,1 0-1 16,4 0 1-16,2 0-1 16,-2 0 0-16,3 0 0 15,4 2 1-15,0-2-1 0,0 3 1 16,0-1 0-16,2 1 1 15,3-3 1-15,5 3-1 16,-1-3 1-16,4 2 0 16,4 3 0-16,5-3 1 15,1 3 1-15,-2 3-1 0,7-1 0 16,-3 0 0-16,2 0 0 16,3-1 1-16,5 2-1 15,-1-1-3-15,8-2 0 16,6 2-1-16,1 1 1 0,6-4-1 15,0 4 0-15,4-6 1 16,3 4 0-16,3-4 0 0,2 0 2 16,2-2 0-16,3 0 0 15,2 0 0-15,3 0 0 16,1 0-1-16,3 0 0 16,1 0-1-16,-2-2-1 15,4 0 1-15,-2-1-1 0,-3-2 1 16,3 0-1-16,-1 0 0 15,-1-2 2-15,3-3 1 16,-2 0-1-16,1-3-1 16,-1-2 1-16,2 3 0 15,-1-7 0-15,-4 3 0 16,5-3 0-16,-4 4-1 0,0-1 3 16,2 0-1-16,-2 0 1 15,1 4-1-15,1 2 0 0,-6 1 0 16,4 1 0-16,-2 1 0 15,1-1 0-15,3 5 0 16,0-1-1-16,2-2 1 0,4 4 0 16,-4-1 0-16,0 3 0 15,1 0 0-15,1 0 1 16,-4 3-1-16,2 5 0 16,-3-4 0-16,1 4 0 0,3 2 0 15,2 0 0-15,2-3-1 16,4 3 1-16,4 0 0 15,1 0-1-15,1 2 1 16,1 3-1-16,5 0-1 16,5 5 4-16,-5 2-1 15,3 3 0-15,5-1 0 0,0 2-1 16,4 1 0-16,1 3 1 16,2-1-1-16,5 1-1 15,3 4-1-15,-1-2 1 16,7 6-1-16,-2 2 2 0,5-1 2 15,4 1-1-15,-2 4 1 16,4-1 0-16,2 4-1 0,3 3 1 16,4-4 1-16,3 4 1 15,0-5-2-15,13 4 1 16,9-9 1-16,12-3 2 16,23-16 0-16,19-3 1 0,28-10-1 15,25-8 1-15,31-9 0 16,24-9 0-16,25-2-14 15,12 2-67-15,20 2-2 16</inkml:trace>
  <inkml:trace contextRef="#ctx0" brushRef="#br1" timeOffset="307612.0119">2779 13080 98 0,'0'0'2'0,"0"0"2"15,0 0 2-15,0 0 5 16,0 0 3-16,0 0 1 15,10-8 1-15,6 8 2 16,0-2 0-16,4 2-1 0,13-3-4 16,2 3-2-16,10-5-1 15,3 2-1-15,10 2-2 16,7-4 1-16,5-1-2 16,4 2 0-16,4-1-2 0,1 2 1 15,3-3-3-15,3 6 0 16,-3-1-1-16,2 1 1 15,-2 0-1-15,3 1-1 16,-1 5 1-16,0 2 0 16,1-4 1-16,0 7-1 0,-1-4 1 15,4-2 0-15,-2 2 0 16,0-4 2-16,7-1-2 16,-5-2 1-16,2 0-1 15,8 0 0-15,-6 0-1 0,-5-2 1 16,2-1-1-16,-4 3 0 15,-5 0-1-15,-1 0 1 16,-4 0-1-16,-3 3 1 0,-1-3-1 16,5 2 1-16,-6-2-1 15,4 0 1-15,0 0 0 16,4 0 0-16,-3 0 0 16,1 0 0-16,1 0-1 0,-4 0 1 15,-2 0-1-15,1 2 1 16,-2 3-1-16,0 3 0 15,-1-4 0-15,-2 4 1 16,6-3-1-16,-2 2 1 0,4-2 0 16,2 1-1-16,-3-1 1 15,4-3 0-15,-1 3-1 16,-3-2 1-16,4 0 0 16,-4-2-1-16,1 2 1 0,-1 0-1 15,4-1 1-15,-2 3-1 16,2-3 1-16,-2 1-1 15,4 2 1-15,-3 0 0 16,0-3-1-16,1 0 0 0,-4 1 1 16,2 0-1-16,2-3 1 15,-1 2-1-15,0-2 1 16,-3 0-1-16,1 0 0 16,-3 2 1-16,1-2-1 0,-2 0 0 15,-1 0 0-15,-2 0 0 16,-2 0 0-16,4 0-1 15,-3 0 1-15,1 0 0 16,1 0 0-16,-5 0-1 0,1 0 1 16,2 0 0-16,-5 0 0 15,-2 0 0-15,-1 0 0 16,1 0 0-16,0-2 1 16,-1 2-1-16,1 0 0 15,-3 0 0-15,3-2 0 0,2 2 1 16,0-3-1-16,-4 3 0 15,4-3 0-15,-3 1 0 16,6 2 0-16,-3-2 0 0,0-1 0 16,0 3-1-16,0-2 1 15,0 2 0-15,4 0-1 16,1 0 0-16,2 0 1 16,0 0-1-16,4 0 0 0,-1 0 1 15,0 2-1-15,5-2 0 16,-5 3 1-16,1-3-1 15,-2 0 1-15,-4 0-1 16,1 0 1-16,1 0 0 0,3 0 0 16,-5 0 0-16,2-3 0 15,1 1 0-15,0 2 0 16,-3-3 0-16,3 1 0 0,-3-1 0 16,-2 1 0-16,-1 2 0 15,-2 0 0-15,3-2 0 16,-8-1 0-16,0 1 0 15,1-1 0-15,-7 3 0 16,3-3 1-16,-8 2-1 16,4 1 0-16,2 0 1 0,0 0-1 15,-2-3 0-15,3 3 0 16,-2 0 1-16,2-3-1 0,2 3 0 16,0 0 0-16,-4-2 1 15,-1-1-1-15,0 3 1 16,4 0-1-16,-1-2 1 15,-1-2 0-15,1 4 0 16,-3 0-1-16,6-1 1 0,-4 1-1 16,3 0 1-16,-1 0 0 15,-1 0-1-15,2 0 0 16,-3 0 0-16,0 0 2 16,1 0-2-16,3 0 0 15,-3 0 0-15,-2 1 0 0,-1-1 0 16,0 0 0-16,4 0 0 15,-4 0 1-15,0 0-1 16,2 0 2-16,-2 0-2 0,3 0 1 16,-1 0-1-16,-1 0 1 15,0 0-1-15,-5 4 0 16,4-2 1-16,-4-2-1 16,0 0 0-16,0 3 0 0,-5-3 1 15,7 2-1-15,-4-2 0 16,6 0 1-16,-3 0 0 15,6 0-1-15,-1 0 1 16,-5 0-1-16,3 0 0 0,-6 0 1 16,6 0-1-16,-8 0 1 15,-1 0-1-15,-2 0 0 16,-2 0 1-16,3 3-1 16,-2-3 1-16,3 3-1 15,-3-2 0-15,4 2 1 0,-2-3-1 16,2 0 1-16,-2 3-1 15,2-3 2-15,-2 0-1 16,0 0 0-16,2 0 0 0,-3 0 0 16,-1 0 0-16,2 0-1 15,-1 0 1-15,2 0 0 16,-2 0 0-16,1 0 0 0,0 0-1 16,0 0 1-16,4 0 0 15,-4 0 0-15,5 0 0 16,-2 0 1-16,1-3-1 15,-3 3 0-15,5-3 0 16,-2 3 0-16,-1-1 0 0,1 1 0 16,1 0 0-16,2 0-1 15,3 0 1-15,3 0-1 16,-3 0 1-16,6 0 0 16,2 0-1-16,-1 0 1 15,-2 0 0-15,4 0 0 16,-5 0 0-16,4-3 0 0,-1 3 0 15,3 0 0-15,-3 0 0 16,3 0 0-16,-3-3 0 0,-2 3 0 16,4 0 0-16,-8 0 0 15,0 0 1-15,-3-2-1 16,-6-1 1-16,-2-3 1 0,-1 5 0 16,-4-1 1-16,-5-2-1 15,-3-1 1-15,-3 3-1 16,-6-3 1-16,3 3-2 15,-9-1 1-15,-3 0-1 0,-9 3 0 16,16-2-1 0,-16 2 0-16,0 0-1 0,0 0-1 15,0 0-2-15,0 0-5 16,0 0-7-16,0 0-20 16,7 10-46-16,-7-10-2 15</inkml:trace>
  <inkml:trace contextRef="#ctx0" brushRef="#br1" timeOffset="313638.8239">1056 14715 144 0,'0'0'-26'0,"-12"-3"-23"16</inkml:trace>
  <inkml:trace contextRef="#ctx0" brushRef="#br1" timeOffset="315365.1179">510 14573 268 0,'0'0'1'16,"0"0"-1"-16,0 0-1 15,0 0 0-15,0 8 1 16,0-8 1-16,0 0 1 0,8 0 2 16,4 0 1-16,0-8 1 15,8 1 2-15,0-1 2 16,10-2-1-16,-2 3 1 16,5 2-1-16,5 1-1 0,-1 1 0 15,3 3 0 1,3-3 0-16,3 3 0 0,0-2-1 15,6-3 1-15,0-5-2 16,3-2-1-16,11-6 0 16,2 3 0-16,4-2 0 0,5 0-1 15,4 2 1-15,0 0-1 16,6 0 0-16,-1 3-1 16,1-2 0-16,-2 0 0 0,5 2-2 15,-8-1 0-15,7-3 0 16,-1 1 0-16,-2-5 1 15,7 2-1-15,-5 1 0 16,2-3 0-16,2 3-1 0,-1 0 2 16,3 0 0-16,-2 1-1 15,0 3 1-15,-1 4-1 16,-1 2 1-16,-1 1 0 16,-2 4 0-16,1 2-2 15,2 0 1-15,3 0-1 16,-5 0 1-16,2 0-1 0,3-2 0 15,-1-1 0-15,-3-2 1 16,3-2-1-16,-6-1 0 16,0 3 0-16,-1 0 0 0,-6 1 0 15,-4 4 0-15,-3-3 0 16,-1 3 0-16,-3 0 0 16,2-3 0-16,-1 0 1 0,-2 2-1 15,3-7 0-15,1 1 0 16,3-1 0-16,-5 0 0 15,3 1 0-15,-3 5 0 16,-1-1 0-16,-4 3 0 0,1 3 0 16,-3 4 0-16,-2 3 0 15,-3 5 1-15,-5 0-1 16,2 0-1-16,-1 2 1 16,-3 1-1-16,1-2 1 15,2 2-1-15,-3-4 0 16,-1 3 1-16,1-3-1 0,0-2 2 15,-3 3 0-15,-2-3-1 16,-3 1 1-16,-3 1 0 16,-1 2 0-16,-3-2 0 0,-5 1-1 15,0 5 1-15,-5-3 0 16,-2 5 0-16,1-1 0 16,-4 1 0-16,-1-2-1 0,-1 0 1 15,-3-1 0-15,-3-1-1 16,0-1 1-16,-1-2-1 15,-2-2 1-15,-1-2-1 16,-3 1 1-16,0 3-1 0,-2 1 1 16,-1 2 0-16,-2-2 1 15,0 4-1-15,-7 2 0 16,-1 3 0-16,-2 0-1 16,-5 0 2-16,-2 2-2 15,-6 1 1-15,0-1 0 0,-4 0-1 16,-3-1 1-16,-3 0-1 15,-3 1 1-15,-1-2-1 16,-5 0 0-16,-3-3 1 16,0 1 0-16,-5-3-1 0,3 1 1 15,-7-3-1-15,-1 1 0 16,-2-1 0-16,-3-1 0 16,-5 3 0-16,-1-3-1 0,-8 3 1 15,1 2 0-15,-10 3-1 16,1 0 1-16,-4 1 0 15,-4 5 1-15,-2 1-1 16,-4-3 1-16,3 3-1 16,-6-3 0-16,2-5 1 0,0-2-1 15,-6-2 0-15,4-3 0 16,-5-1-1-16,2-2 1 16,-2 1 0-16,-4 3-1 15,-3-1 1-15,-1 5 0 16,-4 1-1-16,3 1 1 0,-3 1-1 15,-6-3 1-15,5 3-1 16,-2-5 1-16,7-3-1 16,-3-2 1-16,6-5 0 0,-2-2 0 15,8-4 0-15,1-2 0 16,3 1 0-16,4-3 0 16,2 0 0-16,0 0 0 0,1 0 0 15,3 3 0-15,-3 1 0 16,0 2 0-16,2-1 0 15,-2 0 0-15,3-2 0 16,-6-1 0-16,11-2 0 16,-2-2 0-16,8-6 0 15,3-3 1-15,5-4-1 0,6 1 0 16,4-1 1-16,8-2-1 16,2-3 0-16,3-1 0 15,1-3 0-15,5-1 1 16,-7-4-1-16,9 3 1 0,-3-11-1 15,1 6 1-15,7-2-1 16,1-1 0-16,6-1 0 16,8 3 0-16,-4 0-1 0,8 0 1 15,3-2-1-15,2-4 0 16,4 1 0-16,4-3 1 16,-3-2 0-16,5-2 0 0,2-1 0 15,7-2 0-15,3-1 0 16,5 1 0-16,10-3 1 15,3 2-2-15,8-8 1 16,9 7 0-16,7-6 0 16,6 6 0-16,14 0 0 0,9 2 0 15,11 2 0-15,13 0-2 16,15 11-6-16,7-1-23 16,18 5-52-16,14-2-2 15</inkml:trace>
  <inkml:trace contextRef="#ctx0" brushRef="#br1" timeOffset="319790.9899">11734 15136 167 0,'0'0'6'0,"0"0"2"16,0 0 4-16,0 0 1 0,0 9 3 15,0-9 1-15,-3 10 1 16,3-10 0-16,-2 13-3 16,2-13-2-16,-5 16-3 15,0-2-2-15,2-2-2 0,1-2-2 16,-1 3-1-16,1-1 0 15,2-2-1-15,0 0-1 16,0-10 1-16,0 11 2 16,0-11 3-16,0 0 0 0,0 0 3 15,0 11 1-15,0-11 1 16,0 0 1-16,0 0 0 16,0 0-2-16,2-5-2 15,1-10-2-15,-1-7 0 16,6-8-2-16,2-15-1 0,4-13 0 15,6-22-1-15,10-19-1 16,5-22 0-16,13-16 0 16,7-12-1-16,7-4 1 15,5 4-1-15,4 10 0 0,0 23 0 16,-9 18-1-16,-8 25-1 16,-12 23 0-16,-8 28 1 15,-4 22 0-15,-6 28 1 0,-8 23 1 16,0 27 0-16,-2 23 1 15,6 23 0-15,3 19 0 16,5 14 1-16,-4 5-1 16,5 0-1-16,1-7 0 0,3-15 1 15,2-12-1-15,-3-18 0 16,1-14-2-16,-3-12 0 16,-1-19 0-16,-5-16 0 15,2-17 0-15,-4-24 0 16,6-20 0-16,4-42 0 0,2-31 0 15,8-38 0-15,6-41 0 16,7-32 0-16,5-27 0 16,9-5 0-16,-2 3 0 15,1 16 0-15,-6 33 0 0,-8 26 0 16,-11 42 0-16,-6 33 0 16,-12 34 0-16,-8 21 0 15,-7 23 0-15,-4 35 0 0,0 25 0 16,1 37 0-16,4 20 0 15,1 30 0-15,6 18 0 16,-2 18 0-16,4 5 0 16,1-5 0-16,-2-18 0 0,-1-17 0 15,-1-17 0-15,1-20 0 16,-4-17 0-16,2-15 0 16,-2-21 0-16,2-16 0 15,4-24 0-15,1-21 0 16,2-31 0-16,9-39 0 0,5-34 0 15,1-39 0-15,9-36 0 16,3-31 0-16,2-23 0 16,0-2 0-16,3 9 0 15,-11 24 0-15,-1 27 0 0,-8 39 0 16,-8 34 0-16,-4 36 0 16,-12 28 0-16,5 33 0 15,-8 31 0-15,-2 37 0 0,0 41 0 16,-2 31 0-16,5 33 0 15,-2 28 0-15,7 19 0 16,-1 8 0-16,2-4 0 16,0-22 0-16,4-21 0 15,6-29 0-15,-2-26 0 0,-3-29 0 16,0-20 0-16,-3-22 0 16,-3-29 0-16,5-21 0 15,3-38 0-15,8-37 0 16,7-32 0-16,3-35 0 15,10-28 0-15,2-28 0 0,4-15 0 16,-1-1 0-16,-5 9 0 16,-9 24 0-16,-5 27 0 15,-9 27 0-15,-6 34 0 0,-5 31 0 16,-7 23 0-16,-2 24 0 16,-3 27 0-16,2 45 0 15,-6 35 0-15,0 31 0 16,0 29 0-16,0 18 0 0,4 19 0 15,2 7 0-15,4-8 0 16,-1-22 0-16,9-24 0 16,2-32 0-16,2-24 0 15,-2-23 0-15,-2-14 0 0,-1-28 0 16,3-24 0-16,5-35 0 16,1-25 0-16,8-34 0 15,5-27 0-15,6-35 0 16,7-27 0-16,1-22 0 15,2-2 0-15,-2-1 0 0,-5 20 0 16,-6 28 0-16,-10 30 0 16,-7 29 0-16,-5 32 0 15,-8 31 0-15,2 39 0 0,-6 37 0 16,0 31 0-16,0 38 0 16,5 19 0-16,-2 32 0 15,7 14 0-15,-1 16 0 16,1-1 0-16,0-8 0 0,1-17 0 15,1-23 0-15,3-20 0 16,-5-27 0-16,2-14 0 16,4-24 0-16,-5-11 0 15,2-25 0-15,4-21 0 0,7-30 0 16,3-26 0-16,6-30 0 16,9-26 0-16,3-31 0 15,7-27 0-15,-1-22 0 16,3-10 0-16,1-8 0 15,-6 10 0-15,-3 26 0 0,-14 26 0 16,-3 30 0-16,-9 35 0 16,-6 50 0-16,-11 53 0 15,-12 61 0-15,-18 51 0 0,-4 42 0 16,-4 28 0-16,-3 35 0 16,-2 11 0-16,-7 6 0 15,9-17 0-15,14-26 0 16,6-27 0-16,4-28 0 0,6-37 0 15,-2-27-67-15,17-23-25 16</inkml:trace>
  <inkml:trace contextRef="#ctx0" brushRef="#br1" timeOffset="325047.4404">17584 15009 8 0,'-9'3'16'0,"9"-3"2"16,0 0 3-16,0 0 6 0,0 0 0 16,0 0 0-16,0 0-2 15,-4 10 0-15,4-10 0 16,0 0-4-16,0 7-2 15,0-7-3-15,0 0-2 0,0 15-3 16,0-15-3-16,0 10-1 16,0-10 0-16,0 0 0 15,4 9 4-15,-4-9 2 16,0 0 2-16,0 0 0 0,13-14 1 16,-8-6 0-16,5-7-1 15,0-13-3-15,2-22-3 16,0-14-4-16,10-28-2 15,2-15 0-15,3-18-2 16,3-9-1-16,2 3 0 16,-4 9-1-16,-3 15 0 15,-4 22 0-15,-5 22 1 0,-4 26-2 16,-7 23 1-16,-5 26 0 16,-5 24 3-16,-5 31 2 15,-5 28-1-15,3 24 0 0,2 29 2 16,0 18 0-16,2 12 0 15,6 4-1-15,2-8-2 16,2-19-1-16,6-18 0 0,0-25-1 16,-3-22 1-16,-5-26 1 15,0-17 0-15,0-35 0 16,-11-8 1-16,4-37-1 0,7-29 0 16,0-30 0-16,0-26-2 15,13-27 1-15,4-20-1 16,3-2-1-16,2 4 0 15,0 24 1-15,-2 23 0 16,-6 24 0-16,2 30 1 16,-9 31-2-16,-7 43 2 15,7 17 3-15,-7 41-4 0,-2 29 0 16,2 22 0-16,0 22 0 16,2 18 0-16,4 6 0 0,2 1 0 15,1-12 0-15,2-15 0 16,-6-23 0-16,-1-22 0 15,-4-21 0-15,-2-19 0 16,-9-20 0-16,1-16 0 0,-4-18 0 16,1-27 0-16,4-30 0 15,6-29 0-15,3-33 0 16,9-33 0-16,10-28 0 0,13-12 0 16,0 0 0-1,3 24 0-15,-5 19 0 0,0 30 0 16,-8 32 0-16,-5 43 0 15,-17 54 0-15,0 28 0 16,-6 51 0-16,-5 33 0 16,6 35 0-16,-5 37 0 15,3 29 0-15,-1 15 0 0,-2 10 0 16,3-10 0-16,-1-20 0 16,1-25 0-16,-3-29 0 0,-2-37 0 15,0-28 0-15,-2-30 0 16,5-33 0-16,2-34 0 15,3-34 0-15,8-35 0 0,10-37 0 16,6-33 0-16,4-31 0 16,10-20 0-16,0-13 0 15,3 8 0-15,-2 17 0 16,-5 25 0-16,-5 30 0 16,-8 34 0-16,-4 30 0 0,-6 33 0 15,-7 34 0-15,7 34 0 16,-7 33 0-16,0 25 0 15,0 27 0-15,0 20 0 16,0 15 0-16,0 9 0 16,-2-2 0-16,-1-15 0 15,3-22 0-15,0-30 0 0,0-22 0 16,0-25 0-16,0-22 0 16,0-25 0-16,-2-22 0 0,2-35 0 15,0-33 0-15,7-31 0 16,6-33 0-16,4-31 0 15,6-23 0-15,5-10 0 16,2 9 0-16,-1 24 0 0,-4 26 0 16,-9 35 0-16,2 34 0 15,-8 49 0-15,-10 46 0 16,-5 51 0-16,-7 48 0 16,-3 36 0-16,3 35 0 15,-2 27 0-15,0 23 0 16,1 5 0-16,9-9 0 0,-1-16 0 15,5-31 0-15,0-31 0 16,0-34 0-16,0-32 0 16,0-28 0-16,0-26 0 15,0-28 0-15,5-37 0 0,-1-33 0 16,9-29 0-16,1-30 0 16,7-27 0-16,-1-24 0 0,8-11 0 15,-2-5 0-15,-3 13 0 16,2 25 0-16,-7 24 0 15,-9 32 0-15,2 28 0 16,-2 32 0-16,-9 47 0 0,2 29 0 16,-4 46 0-16,-7 29 0 15,5 22 0-15,0 23 0 16,1 14 0-16,1 9 0 16,-1-4 0-16,3-22 0 15,3-20 0-15,2-26 0 16,2-23 0-16,-2-26 0 0,-3-16 0 15,-2-35 0-15,3-12 0 16,-3-40 0-16,5-28 0 16,3-33 0-16,4-28 0 15,3-33 0-15,5-17 0 0,7-5 0 16,-3 7 0-16,4 27 0 16,-5 23 0-16,-6 30 0 0,-2 35 0 15,-5 42 0-15,-2 46 0 16,-3 58 0-16,-5 29 0 15,0 31 0-15,0 21 0 16,0 21 0-16,4 7 0 16,1 1 0-16,0-17 0 0,2-32 0 15,4-21 0-15,-1-30 0 16,-7-29 0-16,8-21 0 16,-11-32 0-16,13-24 0 15,-1-30 0-15,1-35 0 0,4-28 0 16,10-21 0-16,1-21 0 15,6-4 0-15,-1 11 0 16,-6 16 0-16,-2 25 0 16,-5 22 0-16,-3 34 0 15,-9 32 0-15,-3 31 0 0,-5 37 0 16,0 17 0-16,2 17 0 16,3 13 0-16,3 14 0 15,2 8 0-15,-3-5 0 0,8-7 0 16,-5-11 0-16,3-16 0 15,2-12 0-15,-8-17-73 16,3-17-19-16</inkml:trace>
  <inkml:trace contextRef="#ctx0" brushRef="#br1" timeOffset="325677.4916">17237 14821 376 0,'0'0'1'0,"0"0"1"0,0 0 5 16,0 0 2-16,0 0 1 16,-9 0 2-16,9 0 0 15,0 0-1-15,0 0 1 16,0 0-2-16,0 0-4 0,0 0-1 15,18 0-1 1,3 0-1-16,11-2 1 0,21-1 1 16,16-1 0-16,23-4 0 15,23-1 1-15,22 6 0 0,19-6-6 16,24 8 0-16,11-2 0 16,13 3 0-16,10 0 0 15,4 3 0-15,5 4 0 16,4-4 0-16,-8-1 0 0,-3-2 0 15,-10 0 0-15,-10-2 0 16,-19-1 0-16,-23 0 0 16,-24-1 0-16,-28 1 0 15,-26-2 0-15,-18 5 0 0,-23-5 0 16,-16 5 0-16,-11-3 0 16,-8 3 0-16,0 0 0 15,-12 0 0-15,0 0 0 16,-4 0 0-16,-1 5 0 0,-10-2 0 15,-1 9 0-15,-6-4 0 16,2 7-81-16,-4 0-10 16</inkml:trace>
  <inkml:trace contextRef="#ctx0" brushRef="#br1" timeOffset="326298.4681">17308 14861 352 0,'0'0'3'0,"0"0"0"0,0 0 1 15,0 0 2-15,0 0 1 16,0 0 2-16,0 22 2 0,4 18 1 16,4 21-2-16,0 18-1 15,6 19-1-15,-2 10 0 16,1 16-2-16,-5 3-2 0,-1-1-2 16,-2-7-1-16,-5-15-2 15,-3-7-1-15,-6-14-2 16,-4-11-5-16,5-16-4 15,-4-10-12-15,-2-24-32 16,11-6-22-16,3-16-5 0</inkml:trace>
  <inkml:trace contextRef="#ctx0" brushRef="#br1" timeOffset="326440.9351">17444 15787 384 0,'0'0'1'0,"0"10"0"0,2 8 1 16,-2 6 0-16,0 9 1 15,0 8 1-15,2 7-2 16,1 1-4-16,5-4-36 16,0 2-33-16,1-10-4 0</inkml:trace>
  <inkml:trace contextRef="#ctx0" brushRef="#br1" timeOffset="331958.3142">12489 13503 303 0,'0'0'5'0,"-9"-10"1"16,-4 3 1-16,-5 2 0 0,-2-2 0 15,-6 7 0-15,-12 7 0 16,-12 25 1-16,-12 26-3 16,-9 23-1-16,-14 26 1 15,-7 31 0-15,-7 20 2 0,-1 21 0 16,5 12 1-16,8-8-1 15,23-9-2-15,22-13 1 16,21-16 0-16,21-29-1 16,23-16-1-16,21-33 0 15,22-18 0-15,15-28 0 0,14-21 0 16,6-23-1-16,11-26 2 16,5-26-1-16,5-17 0 15,0-16 1-15,-3-21-1 0,-14-12-1 16,-10-13 0-16,-19-4 0 15,-14-9-1-15,-24 2-2 16,-21 3 0-16,-19 15 1 16,-26 12-1-16,-14 21 0 0,-15 22 0 15,-17 28 0-15,-5 22 0 16,-7 29 0-16,-6 20 0 16,-2 29 0-16,2 20 0 15,3 29 1-15,1 19 0 16,14 22 0-16,9 13 1 0,12 12 0 15,14 1-1-15,15-7 0 16,13-6-2-16,11-20-3 16,8-20-8-16,9-17-17 15,11-17-53-15,-1-24-2 16</inkml:trace>
  <inkml:trace contextRef="#ctx0" brushRef="#br1" timeOffset="332539.4385">11917 14970 282 0,'0'0'2'0,"-10"2"4"16,10-2 6-16,-12 3 0 0,12-3 2 15,-12 1-3-15,12-1-5 16,-12 0-6-16,12 0-19 15,-8-11-45-15,10-2-10 0</inkml:trace>
  <inkml:trace contextRef="#ctx0" brushRef="#br1" timeOffset="332710.9797">12057 14345 392 0,'0'0'-1'16,"0"0"0"-16,-10 0 0 0,10 0-2 16,-7 2-15-16,7-2-27 15,0 0-27-15,0 0-6 16</inkml:trace>
  <inkml:trace contextRef="#ctx0" brushRef="#br1" timeOffset="332927.9446">12336 13754 441 0,'0'0'2'0,"0"0"1"16,0 0 2-16,0 0 0 15,0 0 0-15,0 0 0 0,0 0-1 16,0 0-3-16,0 0-4 15,0 0-10-15,0 10-27 16,0 5-42-16,-3 6-2 16</inkml:trace>
  <inkml:trace contextRef="#ctx0" brushRef="#br1" timeOffset="333126.4157">11873 15411 381 0,'0'0'2'15,"0"0"-2"-15,0 0 1 0,0 0-1 16,-8-8-1-16,8 0-4 16,0-8-10-16,3-17-47 15,10 9-11-15</inkml:trace>
  <inkml:trace contextRef="#ctx0" brushRef="#br1" timeOffset="334452.4948">12301 13730 333 0,'0'0'6'16,"0"0"5"-16,0 0 4 15,0 0 3-15,-11-9-2 16,11 9 1-16,0 0-1 0,0 0 0 16,-9-10-5-16,9 10-6 15,0 0-5-15,0 0-1 16,0 0 0-16,0 0-1 15,0 0 1-15,0 0-1 16,0 0 1-16,0 0 0 0,0 0 1 16,0 0 0-16,0 0 0 15,0 0 1-15,0 0 0 16,0 0 0-16,0 0 1 16,0 0-1-16,0 0 1 0,0 0 0 15,0 0-1-15,0 0 0 16,0 0 0-16,0 0 0 15,0 0 0-15,0 0-1 16,0 0-1-16,0 0-1 0,0 0-1 16,0 0-1-16,0 15 1 15,2 2 0-15,1 6 0 16,4 7-1-16,-1 4 0 0,1 7 0 16,0 0 1-16,-2-2-1 15,-3-6 0-15,4-9 1 16,-6-4 0-16,0-7 1 15,0-13-1-15,0 0 1 0,0-20 0 16,0-7 0-16,0-9 0 16,0-10-1-16,2-12-1 15,1-5 1-15,-1-2 1 16,3 6 2-16,-3 4 0 16,3 11 0-16,-2 4-2 0,-1 17 0 15,0 11-1-15,-2 12 1 16,0 22 1-16,0 9-2 15,0 6 0-15,0 5 1 0,3 0 2 16,3 2 1-16,-4-1-1 16,3-9 0-16,0-9-1 15,-3-11 1-15,3-1 0 16,-5-13-1-16,0 0-1 0,5-13 1 16,-5-6 0-16,0-9 0 15,0-6 1-15,0-6-2 16,0-2 2-16,3 0 3 15,-3 5 0-15,0 4 0 16,0 6-2-16,1 12-1 0,-1 15 2 16,0 0-1-16,0 15-1 15,0 8-3-15,0 7 1 16,0-1 1-16,4 8 2 0,-2-5 0 16,1 1-1-16,-2-9 0 15,5-7 3-15,-4-3-1 16,-2-14 1-16,3 10 0 15,-3-10 0-15,5-15 0 0,-2-3 1 16,-3-5 0-16,1 2 1 16,-1-1 0-16,0-1-1 15,4 5-1-15,-4 3-1 16,0 5-4-16,0 10 2 0,0 0-1 16,2 23-1-16,1 0-1 15,-2 4 0-15,5 5 0 16,1 4 3-16,-1 2 1 15,1-4 1-15,-3-2-1 16,2-6-1-16,-2-6 1 0,-1-6 0 16,-1-6 2-16,-2-8 0 15,6 7 3-15,-6-7-1 16,0 0 0-16,0-7 0 16,0-6-1-16,-2-4 0 0,-2 0-2 15,-1-1-1-15,1-2 0 16,1 4-1-16,-2 0 0 15,3 7 0-15,2 9-1 16,0 0-1-16,0 0-1 0,0 0-1 16,0 0 1-16,0 0-1 15,0 0-1-15,-11 4 0 16,11-4-1-16,0 15 1 0,0-15 0 16,0 15-1-16,0-15-3 15,-5 15-3-15,5-15-1 16,0 0-1-16,-2 9 1 15,2-9-1-15,0 0-2 0,0 0-2 16,0 0-6-16,0 0-11 16,-12 9-15-16,12-9-10 15</inkml:trace>
  <inkml:trace contextRef="#ctx0" brushRef="#br1" timeOffset="343076.6028">7155 15066 87 0,'0'0'3'0,"0"0"9"16,0 0 4-16,0 0 3 16,0 0 6-16,0 0 2 15,0 0 3-15,0 0 0 16,0 0-4-16,0 0-6 0,0 0-5 15,0 0-4-15,2-9-4 16,-2 9-3-16,15-13-3 16,-5 6-1-16,2-3 0 0,3 0-1 15,5 1 1-15,-2-2 0 16,-3 4-1-16,2 1 1 16,1 1 0-16,-2 1-1 15,0 1 1-15,1 1 0 0,-2-1 0 16,3 1 1-16,-6-1-1 15,6 0 1-15,-1 1 0 16,3 0-1-16,-7 2 1 16,6 0-1-16,-2 0 1 15,1 0-1-15,-4 0 0 0,4 0 0 16,0 0 1-16,1 0-1 16,4 0 0-16,-3 0 0 15,4 2 0-15,-6-2 0 16,4 2 0-16,-5-2 0 0,4 0-1 15,-8 6 1-15,1-4-1 16,-2 1 0-16,1 2 1 16,-1-4-1-16,-3 5 1 15,2-4-1-15,1 4 1 0,-1-2 0 16,1 2 0 0,0-4 0-16,1 4 0 0,-1-2 0 15,1 1 1-15,-1-2-1 16,0 2 0-16,3-3 0 0,0 0 0 15,-3-2-1-15,-1 3 1 16,4-1 0-16,-3-2 0 16,-1 0 0-16,3 0 0 15,-2 0 1-15,1 0-1 0,1 0 1 16,-1 0-1-16,2 0 1 16,-3 0 0-16,3 0-1 15,-3-2 0-15,4-1 0 16,-7 3 0-16,4-2 0 0,-3 2-1 15,2 0 1-15,4-2 0 16,-2-1 0-16,6 1 1 16,-2-1-1-16,5 0 1 15,-2-2 0-15,4 4-1 16,-2-5 1-16,1 4-1 0,-1-1 0 16,-3-3 0-16,-3 6 0 15,1-1 0-15,-4 1 0 16,1-3 0-16,0 3 0 15,-2 0 0-15,0-3 1 0,6 1-1 16,-2-1 1-16,3 0-1 16,3 2 0-16,-1-4 1 15,0 2-1-15,-2 1 1 0,3-4-1 16,-4 4 0-16,-1 2 0 16,-4-2 0-16,4-3 1 15,-6 2 0-15,6 1-1 16,-4-6 1-16,7 4 0 15,4-4 0-15,-5-1-1 0,6 1 1 16,-1-2-1-16,1 2 0 16,-1 1 0-16,-3 2 0 15,-3-1 0-15,2 4 0 16,-8-2 0-16,6 1 0 16,1 1 1-16,-3-1-1 0,-2-2 0 15,2 5 0-15,1-2 0 16,2-1 0-16,-3 1 1 15,-4 2-1-15,2-3-1 0,0 3 1 16,-1 0 0-16,-3 0 0 16,3 0 0-16,1 0 0 15,-3 0-1-15,1 0 1 0,2 0 0 16,2 0 0-16,-2 3 0 16,2-3 0-16,-1 0 0 15,-2 2 0-15,4 1 0 16,-1-3 1-16,1 0-1 0,0 2 0 15,-2-2 0 1,5 2 0-16,-7 4 0 0,4-6-1 16,-1 2 1-16,-2 3 0 15,3-1-1-15,-6-1 1 16,0 0 0-16,6-1-1 0,-4 4 1 16,4-2 0-16,-3-1-1 15,0 2 0-15,-3 1 0 16,3-5 0-16,2 4-1 15,-4 1 1-15,-1-2 0 0,0-1 0 16,4-1 0-16,-3 1 0 16,-2-1 0-16,2 1 1 15,2-3 0-15,-3 3 0 0,1-2 0 16,-1 2 0-16,3-3-2 16,-2 0 0-16,1 0-1 15,4 0 0-15,-6 0 0 16,3 0-1-16,3 0 0 15,-3-3 1-15,0 3 0 0,-4 0 1 16,7 0 0-16,-6 0-1 16,6 0-1-16,0 0 0 15,-6 0-1-15,8 3 1 16,-5-3-1-16,2 3 1 16,-4-3 1-16,4 2 1 15,1-2 1-15,-4 0 0 0,4 0 0 16,-4 2-1-16,3-2-4 15,2 0-2-15,0 0-8 0,-1 0-4 16,-1 0-5-16,-2 0-3 16,-3 0-10-16,4 0-3 15,-4 0 2-15</inkml:trace>
  <inkml:trace contextRef="#ctx0" brushRef="#br1" timeOffset="343419.6762">10831 14947 3 0,'8'0'5'16,"4"0"3"-16,-1 0-1 15,6 0 0-15,0-2 1 16,0 0-3-16,1-1-3 16,-1 3 1-16,1-3-2 0,-6 3-1 15,1 0 0-15,-1 0 0 16,-5 0 0-16,-7 0 0 15,13 0 0-15,-13 0-12 16,17 0-24-16</inkml:trace>
  <inkml:trace contextRef="#ctx0" brushRef="#br1" timeOffset="344636.3296">7053 15049 67 0,'0'0'6'16,"0"0"2"-16,0 0 4 15,10-2 3-15,-1-1 1 0,4 3 2 16,2-3 2-16,5 2-1 16,7-2-2-16,3 0-4 15,2 1-3-15,7-1-2 0,2 1-1 16,1-3-1-16,6 3-3 15,-4-1 1-15,9-2-2 16,1 1 1-16,3-2 0 16,0 1 0-16,3-2 0 0,4 1-1 15,2-2 1 1,1 2-1-16,2 1 0 16,-9-1 0-16,9 4 1 0,1 0-1 15,-3 2 0-15,0-3 0 16,-2 3-1-16,2 0 1 0,1-2 0 15,-2 2-1-15,4-3 2 16,-1-4-2-16,4 3 2 16,1-2-2-16,1-1 1 15,-1 0-1-15,4-1 0 0,-2 0 0 16,-3 4 0-16,-7-2-1 16,7 6 1-16,-4-3-1 15,0-1 0-15,1 1 1 16,0-2-1-16,0 2 1 0,-1-1-1 15,3-1 0-15,-5 3 1 16,6-4-1-16,-1 4 0 16,0 0 0-16,-2-1 0 15,1 1 0-15,-5 2 0 0,3 0 0 16,-4 0 0-16,-7 0 0 16,8 0 0-16,-4 0 0 15,0 2 0-15,0-2 0 16,-3 3 1-16,1-3-1 15,0 0 0-15,-3 0 0 0,-10 2 1 16,-4-2-1-16,-1 0 1 16,-15 2-1-16,1 1 0 15,-8 0 1-15,-6-1-1 0,-4-2 0 16,-10 0 0-16,11 5-2 16,-11-5-7-16,0 0-22 15,0 0-33-15,0 10-4 16</inkml:trace>
  <inkml:trace contextRef="#ctx0" brushRef="#br1" timeOffset="352969.3321">17849 11393 317 0,'0'0'8'16,"3"-10"3"-16,2 0 4 0,-3-3 4 16,3 3 3-16,-2-2-1 15,-1-3 2-15,-1 5 0 16,3 1-6-16,-4 9-5 16,0 0-4-16,0 0-1 15,5 24-2-15,-5 8-2 16,0 11-3-16,5 5 0 0,0 8 0 15,2 9 0-15,1-4 0 16,5-1 0-16,-1-6 0 16,-1-9 0-16,3-6 0 0,-5-10 0 15,2 0 0-15,-6-10 0 16,0-4 0-16,-3-8 0 16,-2-7 0-16,0 0 0 0,0 0 0 15,0 0 0-15,-2-5 0 16,-3-12 0-16,-4-5 0 15,-1-9 0-15,1-5 0 16,-4-9 0-16,-1-7 0 0,0 0 0 16,4-5 0-16,-1 5 0 15,2-2 0-15,5 7 0 16,-2 2 0-16,6 6 0 16,0 3 0-16,4 7 0 15,6-1 0-15,5 9 0 0,5-3 0 16,8 7 0-16,1 2 0 15,8 8 0-15,0 2 0 16,1 5 0-16,0 8 0 0,-4 9 0 16,-2 5 0-16,-9 8 0 15,-6 2 0-15,-2 0 0 16,-7 3 0-16,-8 2 0 0,-3-3 0 16,-8-1 0-16,-10-4 0 15,-7-4 0-15,-4-3 0 16,-7-2 0-16,-2-4 0 15,4-4 0-15,0-4 0 16,5-1 0-16,5-5 0 16,6 0 0-16,9-2 0 0,12 0 0 15,0 0-23-15,-4-7-63 16,18 4-3-16</inkml:trace>
  <inkml:trace contextRef="#ctx0" brushRef="#br1" timeOffset="353396.9635">18677 11301 451 0,'0'0'3'0,"0"0"2"16,0 0 2-16,0 0 1 0,0 0 1 16,0 0-1-16,0 0 1 15,0 0 0-15,5 10-7 16,-5 7-2-16,5 8 0 16,-3 5 0-16,6 6 0 15,2 7 0-15,-3 2 0 0,1-1 0 16,2-2 0-16,2-5 0 15,-5-3 0-15,4-8 0 16,-6-1 0-16,0-8 0 16,-1-5 0-16,-1-2 0 0,-3-10 0 15,2 10 0-15,-2-10 0 16,0 0 0-16,0 0 0 16,0 0 0-16,0-8 0 15,-2-1-15-15,2-1-23 0,0-2-49 16,0-1-1-16</inkml:trace>
  <inkml:trace contextRef="#ctx0" brushRef="#br1" timeOffset="353916.4873">19065 11197 408 0,'0'0'5'0,"0"0"2"0,0 0 2 16,-5-10 2-16,5 10 1 16,0 0-1-16,0 0 1 15,-5-10 1-15,5 10-6 0,0 0-2 16,0 0-1-16,10 3-2 15,2 4 0-15,5 0 1 16,6 3-3-16,4 5 0 16,6 2 0-16,-1 2 0 15,0 5 0-15,0 1 0 0,-7 1 0 16,-2 4 0-16,-5 3 0 16,-9-1 0-16,-1 3 0 15,-8-1 0-15,0 1 0 16,-10 0 0-16,-5-3 0 15,-5 0 0-15,0-5 0 0,-6 0 0 16,-4-1 0-16,0-9 0 16,-1 2 0-16,1-4 0 0,0-2 0 15,3-3 0-15,5 0 0 16,2-5 0-16,7-1 0 16,1-4 0-16,12 0 0 15,-10 3 0-15,10-3 0 0,0 0 0 16,0 0 0-16,0-7-25 15,3-8-57-15,-3 15-7 16</inkml:trace>
  <inkml:trace contextRef="#ctx0" brushRef="#br1" timeOffset="354416.151">18975 11234 317 0,'0'0'9'0,"0"0"4"16,-3-11 3-16,3 11 2 15,0 0 1-15,-2-12 0 16,2 12-1-16,0 0 1 16,-2 6-6-16,-2 11-5 15,4 9-1-15,0 6-1 16,0 9 0-16,8 6 0 0,1 8 1 16,-5-3-1-16,5 0-2 15,5 1-4-15,-2-10 0 16,0 0 0-16,-1-9 0 15,-2-4 0-15,-1-4 0 0,0-5 0 16,-3-4 0-16,-3-4 0 16,0-3 0-16,-2-10 0 15,3 10 0-15,-3-10 0 0,0 0 0 16,0 0 0-16,0 0 0 16,0 0 0-16,-3-6 0 15,3 6 0-15,-7-12 0 16,7 12 0-16,-10-7 0 0,10 7-26 15,-20-13-61-15,20 13-3 16</inkml:trace>
  <inkml:trace contextRef="#ctx0" brushRef="#br1" timeOffset="355430.5709">17536 12294 269 0,'0'0'5'0,"0"0"6"16,-15 0 3-16,15 0 3 16,-17-1 3-16,9-3 0 15,-1 2 1-15,0 2 1 16,9 0-6-16,0 0-4 15,0 0-3-15,14-6-2 16,18 1 0-16,15 1-1 0,15-4 1 16,22 1 0-16,13-3 0 15,18 0 0-15,9 1-1 0,11-6-1 16,3 5-1-16,7-4 0 16,-1-3-2-16,-6-2 1 15,0-1 0-15,-5-4-3 16,-2-6 0-16,0-2 0 0,-7-3 0 15,-9-7 0-15,-6 0 0 16,-5-3 0-16,-6 1 0 16,-14-3 0-16,-12-1 0 0,-15 1 0 15,-12 2 0-15,-10 1 0 16,-16-3 0-16,-16-5 0 16,-8 0 0-16,-18-2 0 15,-14-3 0-15,-10-3 0 16,-14-3 0-16,-15 0 0 15,-15-1 0-15,-9-2 0 0,-17 5 0 16,-12 2 0-16,-10 9 0 16,-15 8 0-16,-8 12-2 15,-9 16 0-15,-5 14 0 0,4 24 2 16,3 26-2-16,5 28 4 16,17 24 0-16,16 25-1 15,30 22 2-15,25 16-3 16,35 10 0-16,28 7 0 0,26-3 0 15,38-6 0-15,20-22-16 16,21-15-68-16,8-17-2 16</inkml:trace>
  <inkml:trace contextRef="#ctx0" brushRef="#br1" timeOffset="357266.2982">7600 4816 355 0,'19'-30'1'0,"42"-32"0"15,100-42 1-15,53-41-2 16,99-34-64-16,157-38-4 16</inkml:trace>
  <inkml:trace contextRef="#ctx0" brushRef="#br1" timeOffset="358111.6111">6839 9685 465 0,'10'-20'1'16,"25"-19"1"-16,27-30-1 15,38-28 0-15,42-29-2 16,73-27-16-16,56-28-61 0,75-25-3 16</inkml:trace>
  <inkml:trace contextRef="#ctx0" brushRef="#br1" timeOffset="372652.0041">17225 12017 172 0,'-4'-12'7'0,"-5"-18"7"16,2-22 4-16,2-25 3 0,5-34 2 15,7-38 1-15,23-47 0 16,28-47-13-16,44-47-61 15,34-48-9-15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24T07:54:01.84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15164 2928 306 0,'0'0'3'0,"-12"-2"3"0,2 2 3 16,0 0 0-16,-2 0 1 15,-1 0 0-15,1 0 0 16,1 0 2-16,11 0-1 15,0 0-2-15,33 4 0 0,14-4-2 16,23 4 0-16,30-4 0 16,24 0 2-16,33 1-2 15,22-1-2-15,24 0-1 16,16 0-1-16,9 0 0 16,9 0 0-16,4 3 0 0,4-3 0 15,0 0-1-15,1 0 0 16,-5 0 0-16,0-3 0 15,-19 2-1-15,-3-5 0 16,-24 0 0-16,-26 1-2 16,-22 4 2-16,-28-2-1 0,-34 0 1 15,-21 1 1-15,-21-1-1 16,-21 3 0-16,-22 0-1 16,-7-3-1-16,-28 3 0 0,-17 0-3 15,-11 0-3-15,-24-2-4 16,-14 2-2-16,-19 0-1 15,-16 0-2-15,-19 0-1 16,-13 0-1-16,-9 2 0 0,-17 4 3 16,-7-1 3-16,-11 4 4 15,-1 3 1-15,-8-3 2 16,7 6 3-16,3 0 2 16,6 1 3-16,14 0 1 0,12-1 3 15,15-5 0-15,15-1 1 16,19 2 1-16,17-6 2 15,13-1 1-15,23-1 1 16,15-3-2-16,12 2-3 16,18-2 0-16,14 0-1 0,18 0-1 15,15 0 0-15,32-5-2 16,18-2-1-16,32-3 0 16,27 0 3-16,32-5 0 0,25-2 0 15,27-1 0-15,22 1-1 16,12 5 1-16,14-3-1 15,7 5 0-15,-2 2-2 16,-10 5 1-16,-5 3-1 0,-12 0-1 16,-20 3 0-16,-20 3-1 15,-23-2 0-15,-21 4 0 16,-29 0 0-16,-26-4-1 0,-23 4-1 16,-25-3 1-16,-22-1-1 15,-25-4-2-15,-27 10 0 16,-26-5-3-16,-26 2-1 15,-26 1-2-15,-24-3-1 16,-29-2-1-16,-26 1 1 0,-23-1 2 16,-23-1 0-16,-13 1 3 15,-3 1 1-15,-5 1 2 16,13 3 2-16,10 5 0 16,16-1 1-16,18 0 0 0,20 4 0 15,23-5 0-15,20 0 1 16,23-2 0-16,21-2-2 15,18-2-1-15,21-1 1 0,19 0 0 16,29-4 0-16,24 3 0 16,25-3 2-16,33 0-1 15,26-5 3-15,35-3 3 16,32 1-1-16,36-4 1 0,23 2 0 16,21 2 0-16,14 0-2 15,0 1 0-15,-1 4-1 16,-12 2-1-16,-15 0-1 15,-22 0-1-15,-18 0 0 16,-32-2-1-16,-25-1 1 0,-29-2 0 16,-28 3 0-1,-22-6-1-15,-25 1-1 0,-18 2-2 16,-22 5-2-16,-12-13-3 16,-11 9-7-16,-2 4-27 0,11 0-39 15,-14 0-3-15</inkml:trace>
  <inkml:trace contextRef="#ctx0" brushRef="#br0" timeOffset="5184.0829">15356 3134 206 0,'0'0'6'0,"0"0"4"15,0 0 3-15,0 0 2 16,0 0-2-16,0 0-2 15,0 0 1-15,4-6 1 16,9 3-5-16,10 3-3 0,7 0-1 16,21 0 2-16,9-1-1 15,24-2 2-15,24 0 0 16,14 1 0-16,14-4 1 16,23 2-1-16,9-1-1 0,17 0-1 15,11-2-1-15,1 2 1 16,-6-2-1-16,6-1-1 15,4 3-1-15,-9-2 1 0,-3 0-2 16,-13-4 1-16,-3 4-1 16,-8-1 1-16,-3 1-1 15,-15-1 0-15,-8-1 0 16,-18 1-1-16,-14 3 1 16,-20 0 0-16,-21 5 0 0,-15-2 2 15,-16 2-2-15,-15-3-1 16,-8 3 1-16,-12 0-1 15,-4 3 0-15,-17 4-6 16,-2 3-9-16,-9-1-19 0,-7 11-36 16,-18-7-6-16</inkml:trace>
  <inkml:trace contextRef="#ctx0" brushRef="#br0" timeOffset="5693.0736">15619 3267 102 0,'0'0'12'16,"0"0"4"-16,12 0 8 15,6 3 1-15,19-3 5 0,21 2 1 16,20-2 1-16,20 0 1 16,29 0-8-16,24-2-8 0,24-5-4 15,17 4-1-15,16-2-5 16,1-2 1-16,14 1-3 15,1 2 1-15,-4-6 0 16,-2 4 1-16,-17-3-1 0,-10-4 1 16,-11 4 0-16,-12-1 0 15,-22 0-1-15,-13 2-1 16,-25 1-1-16,-15-1-1 16,-25 6 2-16,-9 0-1 15,-21 2 1-15,-11-3-1 0,-15 3-1 16,-12 0 0-16,0 0 0 15,0 0-3-15,0 0-4 16,0 0-4-16,0 0-10 16,0 0-16-16,-10 13-46 15,10-13-3-15</inkml:trace>
  <inkml:trace contextRef="#ctx0" brushRef="#br0" timeOffset="16711.6465">435 10513 73 0,'0'0'1'0,"0"0"-1"16,0 0 1-16,0 0 2 15,0 0 2-15,0 0 2 0,0 0 4 16,0 0 2-16,0 0-1 16,0 0-2-16,0 0 1 15,0 0-1-15,0 0 0 0,10 0 0 16,-10 0-2-16,20 0 0 16,-5 0 2-16,5 0 1 15,3 0 0-15,6 0 2 16,1 0-4-16,10 0 2 15,2-3-1-15,3 1-1 0,4-3-1 16,1 0 2-16,6-4-2 16,3 1 0-16,0-2 0 15,6-2 0-15,-3 2-2 16,7 0-1-16,6-2 0 0,2 2-3 16,3-3 1-16,2 8-2 15,2 0 1-15,1 2 0 16,1 3-1-16,0 0 1 15,3 0-1-15,-4 0 1 16,-1 0-2-16,0 0 1 16,3 0-1-16,-2-6-1 0,2-5 1 15,-8 4 0-15,4-5 0 16,-3 7-1-16,-2-1 1 16,0 5 1-16,-4 1-1 0,-1 0 1 15,-6 1-1-15,-1 5 1 16,2-4-1-16,-5-2 0 15,6 0 1-15,-9 0-1 0,2 0 0 16,-3 0 0-16,0 0 0 16,-2-2 0-16,-4 2 1 15,2 0-1-15,-3 5 0 16,0 0 2-16,-2 4-2 0,0-4 0 16,1 6 1-16,0-5 1 15,1 2-1-15,-8-6-1 16,4 6 1-16,-1-8-2 15,-2 0 0-15,-3 0-1 0,-3 0 1 16,2 0 1 0,1 0 0-16,-5 0-2 0,1 0 2 15,-4 2 0-15,6 1 0 16,-4 1 0-16,5-4 0 16,-6 3 0-16,2 0 2 0,0 0-2 15,-2-1 0-15,-3 4-2 16,-2 1 2-16,0 0-1 15,-8 5 1-15,3 8-1 0,-4 0 1 16,-7 7-1-16,1 5 1 16,0 2-1-16,-3 4 1 15,1 6-1-15,-3-2 0 16,-3 7 1-16,1-1-2 0,-3 8 1 16,0-1 0-16,-2 3-1 15,1 7 0-15,-4-2 1 16,0 5 0-16,2 3 0 15,-2 4 1-15,0-1-1 0,3 8 1 16,-1 0-1-16,4-3 1 16,1 0-1-16,3 0 0 15,-4-2 1-15,10 0-1 16,-6-3 1-16,5-2 0 16,-7-2 0-16,3-1 0 0,-2 1 1 15,-2-4-1-15,-3-1 0 16,4 1 0-16,-6-1 1 0,2-3-1 15,-2 4 1-15,1 6 0 16,-3-2 0-16,0 4 0 16,-5 3 0-16,-1 0 0 15,-4 3 0-15,3 0 1 16,-4 2-2-16,1-3 0 0,1 4 0 16,-8-2 0-16,7 1 0 15,-6-5 1-15,7 2 0 16,-3-1-2-16,4-3 1 15,-2 0 1-15,3-3 0 0,4 1-1 16,-1 2 0-16,-2 2 1 16,1 0-1-16,0-3 1 15,0 5 0-15,1 1 0 16,-1 0 0-16,-1 1 0 16,-1-2 0-16,4 3-1 0,1-3 1 15,-3-2-1-15,0 0 2 16,3-3-2-16,-3 3 1 15,5 0-1-15,-3-5 2 0,3 2-1 16,0 3-1-16,0 0 0 16,0-1 0-16,0 2 0 15,0-2-1-15,0 3 1 16,-5-5-2-16,5 3 1 0,-5-5 1 16,3 2-2-16,-3-1-1 15,2-4 0-15,1-3 0 16,-6 4 0-16,3-1 1 15,0-2 0-15,-2-3 0 0,0 1 0 16,-4-6 0-16,2-2 1 16,-4 0-1-16,8-35-1 15,-1 11 0-15,2-3 1 16,-3 1-1-16,4 3 0 16,-2-1 1-16,-3 2 1 15,4 4 1-15,-1-1 1 0,-2 4 1 16,1 0-1-16,1 3 1 15,-1-1-1-15,2 6-1 16,4 1-2-16,-2-1 0 16,2 3-1-16,-2-9 0 0,-1 5 0 15,1-8 1-15,2 3 0 16,0-44 1-16,-3 36 1 16,1 5 0-16,0-7 1 15,-2-1-1-15,2 1 0 16,2-1 0-16,-4-6 1 15,3 3 0-15,-1-6 0 0,-3 0 2 16,2-1-1-16,-4 3 2 16,5-5-2-16,-4-1-1 15,6-20 0-15,-5 27 0 16,-2 3-1-16,7-30 0 16,-5 23-1-16,0-1 1 15,5-22 0-15,0 0 1 16,0 0-1-16,-6 12 0 0,-1-3 1 15,2 5-1-15,1-2 0 16,4-12 0-16,-12 0 0 16,1 2-1-16,1-2 1 15,-24 4 0-15,10-4-2 16,2-4 1-16,0 2 1 16,-5 2-2-16,-2-2 2 0,-4 2-1 15,0-3 1-15,-6 3 0 16,-44-6 0-16,39 6 0 15,-6 0 0-15,1 0 0 16,-6 0 0-16,-1 6 0 16,0-1 0-16,1 1-1 15,-1-2 1-15,-2 4 0 16,-1-4 0-16,-4 4 0 16,4-3 0-16,-3 5-2 15,-1-6 2-15,1 1 0 0,-1 5-1 16,-1-5 1-16,-3 3-1 15,5-4 1-15,-3 1-1 16,3 2 1-16,-2-2 0 16,2-1 0-16,-3-4 0 15,3 2 1-15,0-2 0 0,-1 0 0 16,4 0 2-16,-1 0-2 16,1 0 0-16,1 0-1 15,-1 0 1-15,1 0 0 16,-1 0-1-16,4 0 1 15,-2 0-1-15,-1-2 0 16,1-4 0-16,1 3 1 16,-3-1-1-16,3-1 0 15,-1 2 0-15,-5-1 0 16,0-1 0-16,2 2 1 0,-2-2 0 16,5 5 0-16,-1 0 1 15,-1 0 0-15,1 0 1 16,1 0 0-16,2 0 0 15,1 0 0-15,2 0 0 16,-3 2 1-16,2-2-2 0,4 0 0 16,-1 3 1-16,6 0-2 15,1-3 0-15,4 2 1 16,-1 1-1-16,40-3-1 16,-38 0 3-16,1 0-3 15,5 0 0-15,-1-3 0 16,6 1 0-16,-3-1-1 0,5 0 1 15,1-2-2-15,24 5 1 16,-23-2 1-16,1-5-2 16,22 7 0-16,0 0 2 15,-10-5-1-15,0 0 0 16,0-2 0-16,-3 2 1 16,9-7-1-16,-4 0 1 15,-11-37-1-15,13 30 1 16,-1-3-1-16,1 0 1 0,0-4-1 15,-5-1 1-15,4-3-1 16,0 0 0-16,-8-36 1 16,7 26 1-16,2 3-1 15,2-7 0-15,0 3 1 0,-1 0-1 16,2 1 0-16,-2 0 0 16,5 3 0-16,-3-5-1 15,1 0 1-15,-1-2-1 16,1 4 1-16,0-5 0 15,-1 6-1-15,1-27 2 0,-6-12 0 16,-2 6 0 0,3 8 0-16,2-1 0 0,-2 8-1 15,1 8 1-15,1 5 0 16,3 1-2-16,-3 2 1 16,2-7-1-16,1 1 1 0,0 0 1 15,-1-2-1-15,1-1 2 16,2 3-1-16,0-1 1 15,0 4-1-15,-4 2 1 16,2-1-1-16,-3 0 2 0,3-6-1 16,-1 3-1-16,1-4 1 15,0-4-1-15,2 2 0 16,0 3 0-16,-3-1 0 0,3 3-1 16,0 5 1-16,0-3-1 15,0 5 0-15,0-2 0 16,0-5 1-16,0 0-1 15,-3-3 1-15,1 1 1 16,0-6-1-16,0 6 0 0,2-3-1 16,-4 3 1-16,2 2-1 15,-1 2 0-15,-2 0 0 16,5 1 0-16,-4-1 0 16,1-2 0-16,0 0 1 15,3-2-1-15,0-6 1 0,0 6 0 16,3-4 0-16,0 6-1 15,4 0 1-15,-2 0-1 16,1 8 0-16,-4-2 0 0,2 5 0 16,-1 1-1-16,-3-5 1 15,0 4 0-15,0-4 0 16,3-2 0-16,-3-5 0 0,4-3 0 16,-1-2-1-16,2 0 1 15,3 0 1-15,-3 0-1 16,2 0 1-16,-2 2 0 15,-3 1-1-15,0-1 1 0,1-2-1 16,-3-3 1 0,0-3-2-16,0-4 0 0,0-3 0 15,2-2 0-15,-2-5 1 16,4 3 0-16,0 2 1 16,1 7 0-16,0 4 0 15,0 0 1-15,0 8 0 0,0-5 0 16,0 2-1-16,-2-5 0 15,-1-2-1-15,1-5 0 0,-1-4 1 16,3-1-1-16,0 0 0 16,3 2-1-16,1 4 1 15,1 4 0-15,1 9 1 16,1 2-1-16,-3 7 0 0,2 1 1 16,-6 3-1-16,1 2 1 15,-3-2-1-15,2-2 0 16,0 1 0-16,1 0 0 15,-2-3 0-15,3 5 0 16,1 0 0-16,-3 8 0 0,2 0 0 16,-1 5 0-16,1 3 0 15,-2-2 0-15,0 4 0 16,-2-3 0-16,2 1 0 16,-3 1 0-16,1 0 0 15,-1 1-1-15,3 5 1 0,-3 0-1 16,3 2 0-16,-3 0 0 15,-2 10 0-15,9-10 0 16,-9 10 0-16,0 0 1 0,14-8-1 16,-14 8 1-16,15-9 0 15,-2 3 0-15,-1 2 0 16,4-4 1-16,8-2-1 16,1-3 1-16,5-1-1 0,1-6 0 15,5 0 1-15,6-5-1 16,3-4 1-16,4-1-1 15,0 1 0-15,7-1 1 0,-5 5 0 16,2 0-1-16,2 6 0 16,-3 3 0-16,0 1 0 15,0 3 0-15,1 0 0 16,-1-1 0-16,2-1 0 16,6-1 0-16,0 0 0 15,2 2 0-15,6 0 1 0,1 4-1 16,0 1 0-16,0 6 1 15,4 2-1-15,-1 0 1 16,-3 7-1-16,2 1 0 0,-2 2 1 16,-2-3-1-16,3 1 0 15,-3-3 1-15,2-5-1 16,3-5 0-16,1-3-1 0,1-6 0 16,1-4-1-16,2-2-2 15,0-4 0-15,-5 1 0 16,0 5-1-16,-5 4-1 15,-7-1 1-15,-5 3 2 0,-8 2 0 16,-2 0 0-16,-8 3 2 16,-5 0 1-16,-2 2 0 15,-2-1-2-15,-1 0 2 16,-5 0 0-16,2 3 0 16,-1 0-1-16,5 3 1 0,-3 0 0 15,2 0 0-15,-3 6 1 16,6-1-1-16,0 2 0 15,-3 1 0-15,0-1 0 0,1 1 2 16,0-1-2-16,-6-2 0 16,6 0 0-16,-9 0 1 15,4-3 1-15,2-2-2 16,0 0 1-16,5 0 0 0,-3 0 0 16,3-4 0-16,-1-4-1 15,1 3 1-15,-3-2 0 16,0-4-1-16,-1 7 1 15,1-4-1-15,-7 2 0 16,1 2 0-16,-2 2 0 0,-5 2 0 16,-3-3 0-16,1 3 0 15,-12 0-12-15,7-12-45 16,-7 12-15-16</inkml:trace>
  <inkml:trace contextRef="#ctx0" brushRef="#br0" timeOffset="17414.1498">781 11928 247 0,'0'0'0'16,"0"0"-1"-16,0 0 2 16,-8 9 1-16,8-9 0 0,0 0 0 15,0 0-1-15,0 0 2 16,-9-4 0-16,6-8 3 15,-2-4-2-15,-8-6 0 16,6-8 1-16,-6-4-1 16,3-6 3-16,-5-7 1 15,3-5-1-15,-6-5-1 0,3-5 0 16,9-2 1-16,-7 2-1 16,6-5 0-16,-1 3-3 15,1 2 1-15,-3-5 0 0,5 4-1 16,-2 7 1-16,-1 3 0 15,3 7-1-15,0 6 1 16,-2 5 2-16,2 6-2 0,0 9 0 16,-2 2 1-16,1 1-2 15,6 5-1-15,-7-6 1 16,2 1-2-16,5 2 0 16,-3 0 0-16,-1 3 0 0,4-1 0 15,-3 1-1-15,3 12 0 16,-2-8-3-16,2 8-4 15,0 0-10-15,0 23-52 16,0-11-8-16</inkml:trace>
  <inkml:trace contextRef="#ctx0" brushRef="#br0" timeOffset="21413.2498">6153 13243 271 0,'0'0'6'16,"-5"-9"3"-16,5-2 4 15,-7-2 0-15,0 4 5 0,-4-6 0 16,1-2 3-16,1 2 0 15,-4 5-5-15,1-1-6 16,-4 11-3-16,-3 9-2 16,-4 13-4-16,-2 12-1 15,-7 8-1-15,0 15-1 16,-3 13 2-16,0 7 0 0,0 7 2 16,11 0 0-16,8 3 0 15,9-6 1-15,10 4 0 16,14-9 0-16,10-6 0 0,18-6 0 15,7-7-1-15,6-5 1 16,9-12 0-16,2-6-1 16,5-8 1-16,1-11 0 15,-3-7-1-15,-6-8 1 0,3-6 0 16,-9-8-1-16,-3-15 2 16,-8-7-1-16,-4-9 0 15,-5-17-1-15,-8-10 0 16,-5-10-1-16,-12-14-1 0,-5-8 1 15,-10 0-1-15,-15-1 0 16,-13 7 0-16,-11 9 0 16,-13 14 1-16,-13 10 0 15,-4 26 0-15,-11 10-1 0,-1 16 0 16,-7 13 0-16,4 6-1 16,0 13 0-16,9 13-1 15,8 3 1-15,14 9-2 16,7 4-1-16,20 11-8 0,11-2-18 15,26 7-54 1,19-12 0-16</inkml:trace>
  <inkml:trace contextRef="#ctx0" brushRef="#br0" timeOffset="22525.6753">9725 16349 215 0,'0'0'7'0,"0"-17"2"16,0 2 4-16,0-4 5 16,0-1 1-16,3-3 2 15,-3 1 2-15,0-3 1 0,0 5-2 16,0 6-3-16,-3 3-3 16,1 5-3-16,2 6-2 15,-13-10-2-15,6 10-1 16,-5-3-2-16,-1 3-1 0,-4 6-1 15,-6 3-1-15,-2 6-1 16,-2 9-1-16,-8 11 0 16,0 10 1-16,-4 9 0 0,1 13-1 15,-2 8 2-15,8 3 0 16,0 7 1-16,13 1 1 16,8 4 1-16,11-4-1 15,5 2 1-15,6-46-1 16,3 2-5-16,4 1 0 15,3-4 0-15,7 2 0 0,4-4 0 16,3-4 0-16,8 0 0 16,-4-8 0-16,11-3 0 15,-1-12 0-15,1-1 0 0,29-5 0 16,26-23 0-16,-3-21 0 16,-10-32 0-16,-15-19 0 15,-17-15 0-15,-18-3 0 16,-10 6 0-16,-16 10 0 15,-9-1 0-15,-5 8 0 0,-4 4 0 16,-10 13 0-16,-11 6 0 16,-9 8 0-16,-8 9 0 15,-10 5 0-15,-12 10 0 16,-5 10 0-16,-8 9 0 16,-4 10 0-16,4 10 0 0,6 9 0 15,2 1 0-15,17 8 0 16,13 1 0-16,4 1-87 15,36-4-4-15</inkml:trace>
  <inkml:trace contextRef="#ctx0" brushRef="#br0" timeOffset="26281.1155">5270 13309 312 0,'0'0'7'0,"0"-9"5"0,0 9 2 16,0-15 3-16,0 15 4 15,0-17-3-15,0 17-1 16,-2-14 1-16,2 14-7 16,0 0-4-16,0 21-4 15,0 1-2-15,0 10 0 0,5 9-1 16,0 5 1-16,3 12 2 16,-1-2-1-1,3 1 0-15,-3 0 0 16,1-10-1-16,-1-5-4 15,5 1-16-15,-1 2-55 0,1-26-8 16</inkml:trace>
  <inkml:trace contextRef="#ctx0" brushRef="#br0" timeOffset="27090.3631">5429 16811 418 0,'0'0'2'0,"0"0"2"0,-2-10 1 16,2 0 1-16,0-5 1 15,0-3-1-15,4 1 1 16,5-8 0-16,5 6-2 15,4-2-3-15,1 1-1 0,4 8-1 16,-3 8-1-16,3 4 1 16,-6 6 1-16,-2 14-1 15,-8 5 2-15,-2 7 0 16,-5 6 0-16,-2 4 0 0,-8 2 1 16,-5 1-1-1,-2 2 0-15,-3-2-1 0,2-3 0 16,1-7 0-16,4-3 0 15,3-7-1-15,5-8 1 0,5-5-1 16,8-10 1-16,12-9 0 16,10-10-1-16,12-10 0 15,5-16-8-15,18-16-55 16,2 4-22-16</inkml:trace>
  <inkml:trace contextRef="#ctx0" brushRef="#br0" timeOffset="27861.2382">10242 13065 432 0,'0'0'3'15,"0"0"3"-15,0 0 1 16,-2-12 2-16,2 12 1 16,-2-13 0-16,2 13 1 0,-3-12-1 15,3 12-2-15,0-16-3 16,5 6-5-16,7 5 0 0,6 1 0 16,1 1 0-16,4-2-2 15,-1 5-1-15,1 3 0 16,-4 6 1-16,-4 6 0 15,-7 8-1-15,-6 0 2 16,-2 3-1-16,-10-4 1 0,-1 5 1 16,0-3-2-16,1-2 0 15,0-5 0-15,5-3 1 16,3 1-1-16,2 0 1 16,8-1 0-16,6 0 1 15,9-2 0-15,1 3 1 16,3-5-1-16,3-1 1 0,2 2-1 15,-2-4 0-15,-5 4 1 16,-4-2-1-16,-9 4 0 0,-10-1 0 16,-4 8 0-16,-15-1 0 15,-8 3-1-15,-5 4 0 16,-10-4-4-16,2 5-8 0,-4-7-22 16,3 5-49-16,9-8-1 15</inkml:trace>
  <inkml:trace contextRef="#ctx0" brushRef="#br0" timeOffset="28511.0618">10617 16127 482 0,'0'0'1'0,"0"0"1"16,0 0 0-16,0 0 2 15,0 0-1-15,3 6 2 0,-2 8-1 16,-1 5 1-16,0 9-2 16,0 8-3-16,0 2 0 0,-1 4 0 15,-2 3 0-15,1-6 0 16,-3-4 0-16,3-5 0 16,2-8 0-16,2-8 0 15,8-6 0-15,5-8 0 0,8-2 0 16,-1-8 0-16,5-2 0 15,0-2 0-15,-2 2 0 16,-2 3 0-16,-4 1 0 16,-3 5 0-16,-9 3 0 0,0 12 0 15,-4 12 0-15,-3 1 0 16,0 9 0-16,-3 8 0 16,1-2 0-16,-1 9 0 15,1-9 0-15,2 2-42 16,7-7-46-16,1-10-1 15</inkml:trace>
  <inkml:trace contextRef="#ctx0" brushRef="#br0" timeOffset="34831.0935">6529 12818 228 0,'0'0'7'0,"0"0"3"0,0 0 2 16,0 0 3-16,-11 7 1 16,11-7 1-16,0 0 0 15,0 0 0-15,0 0-6 0,0 0-3 16,-7 5-3-16,7-5 0 16,0 0-3-16,0 0-1 0,0 0 1 15,0 0-1-15,-5 7 0 16,5-7 0-16,-11 17 1 15,7-2-1-15,-3 2 1 16,-1 6 0-16,1-3-1 0,-1 5-1 16,2-3 1-16,0 2 0 15,3-1-1-15,-1 1 1 16,1-1 0 0,-1 4 0-16,4-3 0 0,-2 6 1 15,0 0-1-15,2-3 0 16,0 2 0-16,-2 2 0 0,2-4 0 15,0-2 0-15,0-1 0 16,0 2 0-16,0-2 1 16,2 3 0-16,-2-1-1 15,0 3 2-15,0 0-1 16,0 2 0-16,-2-4 1 16,-2 0-1-16,3 0 0 0,-2-3 0 15,1-1 0-15,2-3-1 16,0-3 1-16,-2 5 0 15,2-4 0-15,0 2 0 16,0 2 0-16,0 0 0 0,0 0 0 16,-3 3 0-16,3-2 0 15,0-1 0-15,0 0 0 16,0-2-1-16,0 2 0 16,0-4 1-16,0-1-1 15,0 1 0-15,0-2 0 0,0 4 0 16,0-5 1-1,0 5-2-15,0 0 1 0,-2 0 0 16,2 2-1-16,0-3 1 16,-3 4-1-16,3-5 0 0,-4 4 0 15,3-5 1-15,-2 0-1 16,1-1 1-16,2-2-1 16,-4 4 1-16,3-3-2 0,1-1 2 15,0-1-1-15,-2-1 0 16,2 3 0-16,-3-2 0 15,3-1 0-15,0 0 0 16,0 1 1-16,0-1-1 16,3 3 1-16,-1-1-1 15,-1-2 0-15,3 6 0 0,-2-3 1 16,-2 1 0-16,3-5-2 16,-2 1 1-16,3 3 1 15,-1-2-1-15,-1 3 0 16,1-4 1-16,-1 0-1 0,0 1 1 15,1 1 0-15,2 1-1 16,-3-3 0-16,0-2 0 16,4 8 1-16,-3-8-1 0,-1 2 0 15,3 0-1-15,-3 0 1 16,2 3 0-16,2 2 1 16,-2 4-1-16,5-1 0 0,-7-3 1 15,6 3-1-15,-1-3 1 16,-3 1-1-16,2-1 1 15,-1 0-1-15,0-2 0 16,0-3 0-16,0 1 0 16,-3-4 0-16,4 2 0 15,-1-4-1-15,-5-7 0 0,7 15 0 16,-7-15 1-16,7 17 0 16,-2-9 0-16,3 2 0 15,-3 2 2-15,4 0-1 16,1 3 1-16,-2-1-1 15,2-1 1-15,2 0-1 0,-1 2 0 16,1-5 0-16,-5 0 0 16,3-3-1-16,0-3 1 15,0 2 0-15,0-1 0 0,0-1 0 16,-3 1 0-16,6-2 0 16,-1 0 0-16,-3 1-1 15,5-2 1-15,0 4 0 0,2-4 0 16,-2 4 0-16,4-4-1 15,-4 0 1-15,4 1 0 16,0 0 0-16,1-1-1 16,-1 4 1-16,-1-5-1 0,3-1 1 15,-2 3-1-15,1-1 0 16,-1 1 0-16,-2-1 0 16,3 1 1-16,-5-1-1 15,4 1 0-15,0-1 0 16,-2 0 1-16,0 1-1 15,3 0 1-15,-1-3-1 0,1 2 1 16,1 0-1-16,1 1 0 16,-2-3 1-16,1 3-1 0,-5-2 0 15,2 2 0-15,-1 0 0 16,1-3 1-16,0 2-1 16,0 1 1-16,1-3-1 15,0 1 1-15,4-1-1 0,-2 3 1 16,-1-3-1-16,-1 3 1 15,2-3-1-15,-5 2 1 16,2-2-1-16,-2 0 0 16,0 3 0-16,0-3 2 0,0 0-2 15,2 0 0-15,-4 3 0 16,1-3 0-16,2 2 0 16,-2-2 0-16,2 3 0 15,-2-3 0-15,-3 0 0 16,1 1 0-16,0-1 0 15,3 0 0-15,-3 0 0 0,1 0 0 16,-3 0 0-16,1 4 0 16,3-4 0-16,-2 0 0 15,-2 0 0-15,2 0 0 0,-2 0 0 16,3 0 0-16,-1 0 0 16,1 0 0-16,-1 0 0 15,-2 0 0-15,3 0 0 16,-4 0 0-16,7 0 0 0,-4 0 0 15,0 0 0-15,0 0 0 16,1 0 0-16,2 0 0 16,5 0 0-16,-5 0 0 0,-1 0 0 15,4 0 0-15,-1 0 0 16,1 0 0-16,-3 0 0 16,2 0 0-16,1 0 0 15,-4 0 0-15,2 0 0 16,1 0 0-16,1 0 0 0,-4 0 0 15,4-4 0-15,-5 4 0 16,6-1 0-16,-5 1 0 16,2 0 0-16,2 0 0 0,-4-3 0 15,4 3 0-15,-4-2 0 16,4 2 0-16,-1 0 0 16,3 0 0-16,-3 0 0 15,3 0 0-15,-3-3 0 16,1 3 0-16,0 0 0 0,-1 0 0 15,0 0 0-15,1 0 0 16,-1 0 0-16,1 0 0 16,-1 0 0-16,3 0 0 0,0-3 0 15,-3 3 0-15,3 0 0 16,0 0 0-16,-3 0 0 16,0 0 0-16,1 0 0 15,-6 0 0-15,6 0 0 16,-6 0 0-16,3 0 0 15,3 0 0-15,-6 0 0 0,6 0 0 16,-1-2 0-16,1 2 0 16,-2-3 0-16,2 3 0 0,-1 0 0 15,-1-3 0-15,-2 3 0 16,4 0 0-16,-5 0 0 16,4 0 0-16,-4 0 0 15,3 0 0-15,2 0 0 0,2 0 0 16,-5 0 0-16,4 0 0 15,1 0 0-15,3 0 0 16,-6 0 0-16,3 0 0 16,-2 0 0-16,1 0 0 0,-2 0 0 15,2-1 0-15,0 1 0 16,-1 0 0-16,-1 0 0 16,0 0 0-16,0 0 0 15,-1-3 0-15,1 3 0 16,-2 0 0-16,2-2 0 15,-4 2 0-15,4 0 0 0,-2-3 0 16,-3 0 0-16,4 3 0 16,-4 0 0-16,1-1 0 15,-4 1 0-15,2-3 0 0,-11 3 0 16,19 0 0-16,-9 0 0 16,-10 0 0-16,15-3 0 15,-15 3 0-15,12 0 0 0,-12 0 0 16,18-2 0-16,-18 2 0 15,17 0 0-15,-9 0 0 16,4 0 0-16,-2 0 0 16,-2 2 0-16,4 1 0 15,-2 0 0-15,3-2 0 0,-4 2 0 16,1 0 0-16,-2 2 0 16,2-4 0-16,-3 5 0 15,-7-6 0-15,14 13 0 16,-14-13 0-16,16 9 0 15,-16-9 0-15,14 18 0 0,-8-11 0 16,1 6 0-16,3-4 0 16,-3 1 0-16,1 3 0 0,-1-4 0 15,1 4 0-15,-1-1 0 16,-1 1 0-16,-2-2 0 16,-1 0 0-16,-1 4 0 15,1-2 0-15,-1 1 0 16,-2 1 0-16,0 0 0 0,0 0 0 15,0 0 0-15,0 5 0 16,0-6 0-16,0 3 0 16,0 1 0-16,0 0 0 0,0 1 0 15,0 1 0-15,-5 0 0 16,3 2 0-16,-1-2 0 16,1 0 0-16,-3 2 0 15,5-2 0-15,-6 0 0 16,4 0 0-16,0-1 0 0,-1 1 0 15,1 2 0-15,-3-2 0 16,5 6 0-16,-3-7 0 16,1 6 0-16,2 0 0 15,-2-3 0-15,-1 6 0 0,0-4 0 16,2 6 0-16,-3-4 0 16,2 2 0-16,-2 4 0 15,3-2 0-15,-4 2 0 16,5-2 0-16,-5-1 0 0,5 2 0 15,-2-2 0-15,2-4 0 16,0 7 0-16,-2-4 0 16,-2 1 0-16,4 3 0 0,-5-2 0 15,3 5 0-15,-3-3 0 16,3 5 0-16,-4-5 0 16,2 3 0-16,-2-2 0 15,5 4 0-15,-5-8 0 16,4 5 0-16,-1-1 0 15,1 1 0-15,-1-2 0 0,1-1 0 16,0 3 0-16,2-7 0 16,-3 8 0-16,3-5 0 15,-2-13 0-15,2 1 0 0,-4 1 0 16,3 1 0-16,-5 0 0 16,6 5 0-16,-5 2 0 15,1 1 0-15,1 1 0 0,-2-1 0 16,1-2 0-16,1 7 0 15,-5-4 0-15,3 6 0 16,0 0 0-16,-2 2 0 16,2-5 0-16,3 3 0 15,2-35 0-15,-6 35 0 16,-1-3 0-16,4-2 0 0,-1-3 0 16,1-5 0-16,-4 4 0 15,4-8 0-15,0 5 0 16,3-23 0-16,-5 25 0 15,1 0 0-15,4-25 0 16,0 0 0-16,0 0 0 16,-3 9 0-16,3 1 0 15,-2-2 0-15,-3 2-55 0,5-10-36 16</inkml:trace>
  <inkml:trace contextRef="#ctx0" brushRef="#br0" timeOffset="43313.7164">13648 11925 239 0,'0'0'7'0,"5"-7"5"0,-5 7 4 16,10-13 2-16,-7 4 1 15,-1-4 2-15,1 1 0 16,-3-4 2-16,0 4-8 15,-8 0-4-15,-9 2-3 16,-1-2-3-16,-6 7-2 0,-9-2-1 16,0 4-1-16,-9 3 0 15,3 0 0-15,-9 7 0 16,4 4 0-16,-4 6 0 16,-1 5-1-16,1 5 1 0,4 5 0 15,-6 8 0-15,7 4 0 16,1 1 0-16,2 10 0 15,6 2 0-15,2 0 0 16,8-1-1-16,8-1 1 16,8 2 0-16,8 0-1 0,8-7 2 15,17-3-2-15,14-5 2 16,13-7 1-16,8-5 0 16,12-11 1-16,3-9 0 0,10-10 0 15,-1-5 1-15,-2-12-2 16,-2-5 1-16,-9-7 1 15,-6 0-1-15,-8-5 1 16,-9-4 0-16,-16-4-1 16,-7-2 0-16,-13-8 0 0,-7-6-1 15,-10-1 0-15,-7-6-2 16,-8 7 0-16,-7 0 1 16,-6 7-2-16,-1 3-2 0,-3 14 2 15,-6 4-1-15,1 9 0 16,-3 7 0-16,2 9 0 15,2 3-1-15,3 2-1 16,1 7-4-16,7 6-9 16,5 6-14-16,3 7-52 0,16 1-2 15</inkml:trace>
  <inkml:trace contextRef="#ctx0" brushRef="#br0" timeOffset="43675.8722">14379 11851 424 0,'0'0'5'16,"0"0"0"-16,-3-11 3 16,3 11 0-16,0 0 1 15,0-11-2-15,0 11-1 0,0 0 2 16,0 14-5-16,-2 6-1 16,2 15-2-16,0 2-1 0,0 4 1 15,0 8 1-15,-2 2 0 16,2-1-1-16,0-4-3 15,-3-5-7-15,3-7-22 16,0-5-49-16,-2-9 0 0</inkml:trace>
  <inkml:trace contextRef="#ctx0" brushRef="#br0" timeOffset="43880.4529">14202 12074 423 0,'0'0'4'0,"0"0"1"0,0 0 1 0,0 0 2 15,0 0 1-15,0 0 0 16,13-8 0-16,6 6 1 16,13-8-4-16,11 0-2 15,4 3 0-15,10-1-2 16,1 1-1-16,-3 2-2 0,-5 2-3 16,-9 3-6-16,-8 0-8 15,-6 0-27-15,-15 11-38 0,-12-11-2 16</inkml:trace>
  <inkml:trace contextRef="#ctx0" brushRef="#br0" timeOffset="45224.2771">14196 18710 312 0,'0'0'4'0,"0"0"5"16,0 0 2-16,0 0 2 0,0 0 0 15,0 0 2-15,0 0 2 16,0 0 0-16,0 0-2 16,0 0-3-16,0 0-4 15,0 0 0-15,0 0-1 16,0 0-1-16,0 0 0 0,6 0-1 16,0 0-3-16,50-17-1 15,-36 15 1-15,8 2 0 16,-1 0-1-16,1 0-1 15,2 0 1-15,-1 0-2 16,-1-3 4-16,-2 0-1 16,1 1-1-16,-4 2 0 15,0-2 1-15,-23 2-1 16,0 0-1-16,0 0 2 0,0 0-3 16,0 0 0-16,0 0 1 15,0 0 1-15,-6 0-2 16,2 0 3-16,-83 7-1 15,53-4 2-15,-2-1 0 16,1 0-1-16,0 1-1 16,3 0 2-16,0-1-3 15,2-2 0-15,8 0 0 16,2 2 0-16,20-2 0 16,0 0 0-16,0 0 0 0,0 0 0 15,0 0 0-15,10 0 0 16,4-2 0-16,41-16 0 15,-30 14 0-15,0-1 0 16,3 2 0-16,-7 2 0 16,2-5 0-16,-23 6 0 15,23-2 0-15,2-1 0 0,-25 3-27 16,0 0-57-16,0 0-3 16</inkml:trace>
  <inkml:trace contextRef="#ctx0" brushRef="#br0" timeOffset="51428.5562">6504 14098 110 0,'0'0'3'16,"0"0"4"-16,0 0 6 15,0 0 0-15,2 7 0 0,-2-7-1 16,0 0-1-16,0 0 1 15,0 0-4-15,0 0-8 16,0 0-17-16,10 13-26 0,-10-13-14 16</inkml:trace>
  <inkml:trace contextRef="#ctx0" brushRef="#br0" timeOffset="51914.5855">10019 17251 406 0,'0'0'-2'0,"0"0"-2"0,10 5-1 15,-10-5 0-15,9 0-2 16,-9 0-4-16,16 0-11 15,-16 0-27-15,9 0-24 0,-9 0-1 16</inkml:trace>
  <inkml:trace contextRef="#ctx0" brushRef="#br0" timeOffset="52410.086">6566 14195 381 0,'0'0'2'0,"0"0"-2"15,0 0-3-15,0 0 0 16,0 0-6-16,0 0-7 0,7 2-24 15,11 8-31-15,-1 5-7 16</inkml:trace>
  <inkml:trace contextRef="#ctx0" brushRef="#br0" timeOffset="52914.6149">9872 17183 498 0,'0'0'-1'0,"0"0"-6"16,0 0-8-16,-6 0-13 15,6 0-31-15,0 0-25 16,0 0-4-16</inkml:trace>
  <inkml:trace contextRef="#ctx0" brushRef="#br0" timeOffset="53472.1977">6525 13931 331 0,'0'0'1'0,"-9"0"-5"15,9 0-12-15,-15 3-40 16,9 12-13-16</inkml:trace>
  <inkml:trace contextRef="#ctx0" brushRef="#br0" timeOffset="53990.8833">9916 17041 401 0,'0'0'-71'0,"0"0"-3"15</inkml:trace>
  <inkml:trace contextRef="#ctx0" brushRef="#br0" timeOffset="57920.4165">6405 12678 173 0,'0'0'6'0,"0"0"2"16,0 0 2-16,-1-12 4 0,1 12 3 15,-3-15 1-15,3 15 2 16,-6-14-1-16,6 14-6 15,-1-14-4-15,1 14-3 16,-12 0-3-16,12 0-2 0,-13 21-3 16,8-9-2-16,-5 3 1 15,6 2 2-15,-7 3 0 16,4 2 1-16,2-2-1 16,-2 5 1-16,1-3 0 15,1 8 1-15,0 0-1 0,-4 2 1 16,4 2-1-16,-3 1 1 15,1 4-1-15,-1-3 1 0,1 1-1 16,-1-1 0-16,3-3 0 16,0 2 0-16,1-4 0 15,1 4 0-15,1-4 0 16,-1 0 0-16,1-5-1 0,-4 5 2 16,4-6-1-16,-1 5 1 15,0-2-1-15,-3 11 2 31,1 5 0-31,0 2-1 0,-1 2 1 16,1-3 0-16,1 5 1 16,1-3-1-16,1 2 0 15,2-8 0-15,0-8-1 16,0 5 1-16,0-5 0 0,2 3 0 16,-2-4-1-16,3 7 1 15,-2-1-2-15,2-4 1 16,2 4-1-16,1-3 1 15,-1 1-1-15,2-3 0 0,0 4 1 16,1-7-1-16,0 2 1 16,-3-2 0-16,2-3-1 15,-2-2 0-15,3 0 0 16,-3-3 0-16,2 0 1 0,-2 3-1 16,-1-3 1-16,5 6 0 15,-2-4 0-15,0 9 0 16,-2-1 0-16,5 0 0 15,0 0-1-15,0-3 0 0,3 2-1 16,-1-4 0-16,0-5 0 16,-2-2 1-16,5-3 0 15,-2 1 0-15,-1-3 0 16,-1 2 0-16,3-2 2 16,-2 2-2-16,1 1 1 0,4 2-1 15,-2-3 1-15,4 3 0 16,4-3 1-16,0-3-1 15,2 4 1-15,0-6-1 0,-1 2 0 16,3-5 0-16,-3-2 0 16,7 0 0-16,-6-1 0 15,3-2-1-15,-3 1 2 16,4 0-2-16,-4 0 0 0,3-1 1 16,1 2-1-16,1-1 0 15,1 2 2-15,-1-1-2 16,3-4 0-16,-3 3 1 15,6 0-1-15,-8-3 1 0,7 1-1 16,-5 0 1-16,3-3 0 16,-3 0-1-16,2 2 1 15,3-2-1-15,-3 3 1 16,3 0-1-16,-2-2 1 16,8 2-1-16,-3-1 0 0,-1 3 0 15,5-2 0-15,-4 2 0 16,-1-1 1-16,0 2-1 15,4-4 0-15,0 3 0 0,1-2 0 16,1-2 1-16,-1 2-1 16,6 0 1-16,-4-3-1 15,6 0-1-15,-6 0 1 16,4 2-1-16,-1 1 0 0,-3-2 0 16,-1 5 0-16,0-1 0 15,-4-2 0-15,1 2 0 16,-1-4 0-16,-2 3 1 15,1-2 0-15,3 0 0 0,-3 4 0 16,5-3 0-16,-1-2 0 16,3 2 0-16,4 0 0 15,-4 2 0-15,4-1 1 16,-3-1-1-16,-2-1 0 16,-2 1 0-16,6-1 0 0,-8-2 0 15,-3 0 0-15,0 0 1 16,-2 0-1-16,0 0-1 15,-7 0 1-15,7 0 0 0,-10 0 0 16,5-2 0-16,-2-1 0 16,-3 3-1-16,-4 0 0 15,4 0 1-15,-6 0-2 16,1 0 2-16,0 0 0 0,0 0-1 16,-3 3 1-16,3 5 1 15,0 1-1-15,0 1 2 16,-3 5-1-16,6 0-1 15,-3 2 1-15,-1 1 0 16,1 6-1-16,1-2 0 0,-5-2 0 16,2 3 0-16,-6 1 0 15,6 1 0-15,-8 3-1 16,-1 2 1-16,2-1 0 16,-4 3 0-16,-2 5 0 0,0 1 0 15,-3-2-1-15,-2 7 1 16,4-4 0-16,-3 6 1 15,2 5-1-15,-3-4 0 0,3 7 1 16,1-2-1-16,1 7 1 16,3-1-1-16,-1 2 0 15,1 3 0-15,2-5-1 16,-1 9 2-16,4-4 0 16,-3 5 0-16,-3 3 2 0,6 4 0 15,-8 0 1-15,2 3 1 16,-4 0 1-16,-1-40-3 15,-2 4 1-15,0 3 0 16,0 0-1-16,3-2 0 16,-3 3-1-16,0-7 0 0,3 1-1 15,-3-4 0-15,0-4 0 16,2 1 1-16,-2 1-2 16,0-9 1-16,0 4-1 15,3-6 1-15,-3 3 0 0,2-8 0 16,-2-4-2-16,0-4-1 15,0-9-8-15,2 7-44 16,-2-7-20-16,0 0-6 0</inkml:trace>
  <inkml:trace contextRef="#ctx0" brushRef="#br1" timeOffset="67253.0217">14029 12513 124 0,'0'0'5'16,"0"0"3"-16,0 0 2 0,-14 8 2 15,14-8 1-15,-10 6 3 16,10-6 1-16,-8 13 3 16,8-13 0-16,-6 10 1 0,6-10 0 15,2 7 1-15,9-2 1 16,0-5-2-16,9 2 1 16,8-2-2-16,0 0-3 15,9 0-4-15,5 0-3 0,8-2-2 16,2-3 0-16,6 2-3 15,0 1 0-15,5-3-1 16,-4 3 0-16,7-3 0 16,-7 0-1-16,1 3-1 0,-4-1 0 15,-10 3 0 1,-2-3-1-16,-12 3 0 0,0 0-1 16,-7 0 1-16,-4 6-2 15,-7-2 1-15,2 4-1 16,-4-1 1-16,-2 3-1 0,5 2 1 15,0 3-1-15,-3 0 1 16,3 4 0-16,0 2-1 0,0 1 1 16,0 0-1-16,0 4 1 15,-3-5 0-15,0 4-1 16,1-3 1-16,-3 8 0 16,3 0 1-16,-6 0-1 15,0 2 0-15,0 0 0 0,-2 3 1 16,1 2-1-16,-4 2 0 15,3 1 0-15,-2-3 0 16,1 3 0-16,-4 0 0 16,0-1 0-16,3-2 0 15,-3-3 0-15,0-1 0 16,0-1 0-16,0-2 1 0,1 3 0 16,-1-4 0-16,0-4 0 15,6 1 1-15,-3-2-1 0,-3 1 1 16,5-3 0-16,-2-1-1 15,-1-1 1-15,1 1-1 16,-3-4 0-16,2 2 1 0,-2 1-1 16,0-1 0-16,0 1 0 15,0 1 1-15,0-4-1 16,0 3 1-16,-2-1-1 16,-1 5 0-16,3-3 2 15,-2-1-3-15,-1 5 0 0,1-5 0 16,-1 7 0-16,0-7 0 15,3 4 0-15,-6-2 0 16,6 3 0-16,-1-5 0 16,-2 5 0-16,3-3 0 0,0 3 0 15,0-3 0 1,0 4 0-16,-2-5 0 0,2 4 0 16,-2 4 0-1,-1 2 0 1,1-2 0-16,-3 0 0 0,-1 5 0 15,6-34 0-15,-2 29 0 0,-1 0 0 16,-1 2 0-16,1-9 0 16,3-2 0-16,-2-1 0 0,-1 1 0 15,3 0 0-15,0 2 0 16,-2-4 0-16,0 2 0 16,2-1 0-16,-3-2 0 0,1 4 0 15,-2-4 0-15,4 3 0 16,0-6 0-16,0-1 0 15,-2 2 0-15,2-2 0 16,0-1 0-16,0-2 0 16,0 2 0-16,0-2 0 0,0 0 0 15,-2-1 0 1,2 2 0-16,-3 1 0 0,1-3 0 16,-1 2 0-16,3 1 0 15,-2 1 0-15,2 0 0 16,-2 1 0-16,-1-2 0 0,1 2 0 15,-1 0 0-15,1 0 0 16,2 2 0-16,-3-4 0 0,0 3 0 16,1-5 0-16,-1 2 0 15,-1-2 0-15,1-1 0 16,1 3 0-16,-3 0 0 16,0-3 0-16,-1-1 0 0,1 1 0 15,-2 1 0-15,-2 0 0 16,0-3 0-16,0-2 0 15,-3 3 0-15,1-2 0 16,-2 0 0-16,2 2 0 0,-4-4 0 16,3-2 0-1,-1 4 0-15,-2-4 0 16,2 1 0-16,-1 0 0 0,-2-1 0 16,2-2 0-16,-4 0 0 15,4 2 0-15,-2-2 0 16,2 0 0-16,-4 0 0 0,-1 0 0 15,-1 0 0-15,-1-2 0 16,-4 2 0-16,1-2 0 0,-6 2 0 16,-5 0 0-16,0 0 0 15,-2 0 0-15,0 0 0 16,0 0 0-16,1 2 0 16,-1 0 0-16,3 4 0 0,1-6 0 15,3 0 0-15,0 0 0 16,3 0 0-16,0 0 0 15,-1 0 0-15,-2-3 0 16,6-2 0-16,-8 3 0 16,2-1 0-16,0 0 0 0,-3 1 0 15,4 0 0-15,-4-4 0 16,1 6 0-16,4-2 0 16,0 0 0-16,0-1 0 15,-2 0 0-15,3 1 0 16,-1-1 0-16,3 3 0 0,0 0 0 15,0-3 0-15,1 3 0 16,-1 0 0-16,3 0 0 0,1 0 0 16,2 0 0-16,-1 0 0 15,-3 0 0-15,4 0 0 16,-2 0 0-16,-1 0 0 16,-1 3 0-16,-2 0 0 0,-1-1 0 15,1 1 0-15,-5 2 0 16,3-3 0-16,-1 4 0 15,1-2 0-15,-3 2 0 16,0-4 0-16,0 3 0 16,0-2 0-16,-2-1 0 15,0 1 0-15,-3 0 0 0,-2-2 0 16,0 2 0-16,-1-1 0 16,0 1 0-16,4-1 0 15,-3 3 0-15,5-2 0 16,-3 1 0-16,5 2 0 0,-2-4 0 15,0 0 0-15,7 1 0 16,-5 1 0-16,0-4 0 16,3 6 0-16,-1-6 0 0,3 2 0 15,0 1 0-15,0-2 0 16,4-1 0-16,-3 3 0 16,5-3 0-16,-3 3 0 15,3-3 0-15,-2 2 0 0,-1-2 0 16,-1 3 0-16,-2 0 0 15,0-1 0-15,-2 1 0 16,-1 2 0-16,1-3 0 16,-3 0 0-16,6 4 0 15,-1-2 0-15,2 2 0 16,1-1 0-16,5 2 0 0,-1 0 0 16,1 1 0-16,2 2 0 15,0 0 0-15,0 2 0 16,1 3 0-16,-2-1 0 0,-1 4 0 15,1-3 0-15,0 5 0 16,-2-6 0-16,0 3 0 16,2 1 0-16,0 0 0 15,-3 1 0-15,3-1 0 0,2-1 0 16,1 3 0-16,1 3 0 16,2-2 0-16,2 1 0 15,1 1 0-15,2 4 0 0,0 4 0 16,1-5 0-16,-2 3 0 15,1 5 0-15,0-7 0 16,-3 7 0-16,4-4 0 16,-3-1 0-16,1 6 0 15,1-5 0-15,0 2 0 16,1-2 0-16,-1 2 0 0,-1 1 0 16,1-1 0-16,-2 4 0 15,1-3 0-15,0 4 0 16,0-3 0-16,-1 4 0 0,2-1 0 15,3-1 0-15,-3 2 0 16,5-1 0-16,0 3 0 16,0-1 0-16,0-1 0 15,0 4 0-15,5-2 0 0,-3 2 0 16,1 0 0-16,-1 0 0 16,-2 0 0-16,0-2 0 15,0 5 0-15,0-3 0 0,0-1 0 16,0 2 0-16,0-21 0 15,0 0 0-15,0 2 0 16,0 2 0-16,0-2 0 16,0 6 0-16,0 0 0 15,0 2 0-15,0-4 0 16,-2 6 0-16,2-4 0 0,0 7 0 16,-3-3 0-16,3 4 0 15,0-1 0-15,-2 0 0 16,-2 0 0-16,4-37 0 15,-1 38 0-15,-1-2 0 0,2-1 0 16,-3 2 0-16,3-5 0 16,-2 3 0-16,-2-2 0 15,4-1 0-15,-2-2 0 16,2 2 0-16,-2-2 0 16,-1-3 0-16,3 0 0 0,-2 0 0 15,-1 0 0-15,3-1 0 16,-2-2 0-16,0 1 0 15,-1-6 0-15,3 4 0 16,0-3 0-16,-2 0 0 16,2-20 0-16,-3 22 0 15,3 0 0-15,0-22 0 16,0 0 0-16,0 9 0 16,0 2 0-16,0-1 0 15,-2 2 0-15,2-12 0 0,0 0 0 16,0 0 0-16,0 0 0 15,0 0 0-15,0 0 0 16,0 0 0-16,0 0 0 16,0 0 0-16,0 0 0 0,0 0 0 15,0 0 0-15,0 0 0 16,0 0 0-16,0 0 0 16,0 0-84-1,0 0-6 1</inkml:trace>
  <inkml:trace contextRef="#ctx0" brushRef="#br1" timeOffset="69026.988">13704 14794 292 0,'0'0'9'0,"8"-12"4"15,0 1 5-15,-4-1 3 16,5-3 3-16,-5-2 1 0,-1-5 0 15,-3-4 1-15,-6-1-9 16,-11 5-3-16,-7 0-5 16,-3 0-4-16,-11 2-1 15,-4 5-2-15,-11 3-1 0,-4 5-1 16,-5 7 0-16,-10 2 1 16,-5 10-1-1,-6 8 0-15,-5 7 0 0,-7 5 1 16,6 8-1-16,-1 4 1 15,3 4-2-15,12 7 1 0,13 3 0 16,11 9 0-16,10 4 0 16,15 1 0-16,13 11 1 0,10-1 0 15,8-1 1-15,15 4-2 16,12-4 0-16,10 1 0 16,7-7 0-16,11-4 0 15,6-4 0-15,3-4 0 16,6-7 0-16,-1-6 0 0,3-11 0 15,0-9 0-15,1-15 0 16,-2-12 0-16,2-6 0 16,2-20 0-16,-1-8 0 15,1-12 0-15,1-6 0 16,-4-14 0-16,-2 2 0 0,-7-11 0 16,-4-7 0-16,-15-3 0 15,-4 6 0-15,-15-6 0 16,-10 2 0-16,-12 1 0 15,-8 10 0-15,-8 1 0 0,-9 7 0 16,-11 4 0-16,-6 2 0 16,-8 6 0-16,-4 7 0 0,-6-1 0 15,-2 6 0 1,-6 7 0-16,1 0 0 0,-3 10 0 16,4 4 0-16,3 6 0 15,5 5 0-15,6 5 0 16,4 2 0-16,10 11-3 0,10 3-85 15,7 2-2-15</inkml:trace>
  <inkml:trace contextRef="#ctx0" brushRef="#br1" timeOffset="69794.5679">13817 14563 219 0,'0'0'8'16,"0"0"4"-16,0 0 4 0,0 0 4 15,-10 0 3-15,10 0 4 16,0 0 2-16,0 0 4 15,0 0-7-15,8-8-5 16,-1-4-2-16,5-5-4 0,11-5-3 16,7-13-3-16,4-7-4 15,19-12 0-15,14-8-2 16,18-13 0-16,15-4-2 16,18-3 1-16,11 1-2 0,15 6 0 15,13 3 0-15,4 11-1 16,6 8-1-16,5 17 1 15,-11 9 0-15,-2 12 1 16,-7 6-1-16,-15 9 1 0,-13 0-1 16,-18 16 0-16,-13 4 0 15,-23 4 1-15,-16 6-1 16,-11 2 1-16,-13 0 0 16,-11-2 1-16,-6 0-1 0,-4-6 1 15,-9 1 0-15,3-9 0 16,-3 0 0-16,0-2-2 15,-5-8-5-15,3 8-15 16,2-5-60-16,0-9-4 0</inkml:trace>
  <inkml:trace contextRef="#ctx0" brushRef="#br1" timeOffset="70534.0867">16785 13476 434 0,'0'0'4'0,"0"0"-2"16,0 0 1-16,0 0 1 0,0 0-2 15,0 0 1-15,0 13 1 16,0 3 0-16,-3 7-2 16,3 1-1-16,-2 7 0 15,0 0 1-15,2 1 0 16,0 1 0-16,0-6 0 0,0-10-1 15,4-2 2-15,-4-5 2 16,0-10-1-16,0 0 1 16,0 0 0-16,-4-12 1 0,-4-6 0 15,1-3-2-15,-6-6-4 16,6-6 0-16,-3-4 0 16,2 0 0-16,3 2 0 15,5 5 0-15,0 3 0 0,0 7 0 16,11 2 0-16,3 9 0 15,11 6 0-15,0 3 0 16,5 8 0-16,3 5-2 0,-1 4 0 16,-2 0 1-1,-1 5-1-15,-6 1 1 16,-8-4 1-16,-8-1-1 0,1-5 2 16,-6-4 0-16,-2-9 1 15,0 10 0-15,0-10 1 16,0 0-3-16,-10-12 0 0,7 2 0 15,-1-7 0-15,1-6 0 16,1 0 0-16,2-3 0 16,2 3 0-16,5 0 0 0,1 4 0 15,2 2-4-15,0 7 1 16,-1 7 0-16,4 3 0 16,-3 10 0-16,-3 7 1 0,-1 1 0 15,1 4-1-15,1 3-3 16,-4 0-7-16,7-4-18 15,2-1-53-15,0-4 0 16</inkml:trace>
  <inkml:trace contextRef="#ctx0" brushRef="#br1" timeOffset="70825.3502">17350 13314 400 0,'0'0'1'0,"0"0"0"16,-8 0 1-16,8 0 0 15,-17 8 0-15,9-2-1 0,-4 4 1 16,2-1 0-16,2 6-1 16,6-2 1-16,2-1 0 15,7 2 1-15,9-4-1 0,4 0 2 16,6-7 0-16,2-1 1 16,2-2 1-16,-5-8 0 15,2-4 0-15,-8-3 0 16,-6-1-1-16,-5-1 0 0,-8-7-2 15,-10 7 0-15,-6 2-2 16,-8 0-4-16,-1 8-4 16,-5 0-9-16,6 2-31 15,3 5-35-15,5 0-4 16</inkml:trace>
  <inkml:trace contextRef="#ctx0" brushRef="#br1" timeOffset="71005.5523">17616 12911 460 0,'0'0'3'0,"0"0"0"0,0 0 0 16,0 0-3-16,0 0 0 15,0 8 1-15,0 9-1 16,5 5 1-16,3 10-5 0,3 4-5 16,4 8-11-16,-3 2-33 15,6 2-29-15,0-7-2 16</inkml:trace>
  <inkml:trace contextRef="#ctx0" brushRef="#br1" timeOffset="71137.1998">17571 13216 405 0,'0'0'5'15,"0"0"2"-15,-3-12 2 16,3 12-1-16,0-13 0 16,0 3 0-16,7-2-3 0,6 0-6 15,12 5-17-15,5 4-49 16,7-7-16-16</inkml:trace>
  <inkml:trace contextRef="#ctx0" brushRef="#br1" timeOffset="71392.8729">17974 13020 404 0,'0'0'5'0,"0"0"2"15,0 0-1-15,0 0 0 16,-14 0 1-16,5 6-1 16,-6 1 1-16,0 6-1 0,-6 0-4 15,8 8-2-15,-4 0 0 16,9 2 0-16,3 3 0 15,5-5 0-15,10-1 2 16,7-7 0-16,5-7 1 16,2-3 1-16,5-3 0 0,-2-9 1 15,-2-6 0-15,-6-8 0 16,-3-4-1-16,-12 0-1 16,-4-1-1-16,-14 3-1 15,-9 9-2-15,-6 6-6 16,-15 3-19-16,4 9-57 0,-5 13-1 15</inkml:trace>
  <inkml:trace contextRef="#ctx0" brushRef="#br1" timeOffset="72158.2741">14276 13878 348 0,'0'0'7'16,"0"0"3"-16,0 0 5 0,0 0 2 15,4-7-1-15,-4 7 2 16,0 0 1-16,0 0 0 16,0-14-7-16,0 14-2 15,0 0-5-15,0 0-3 16,0 0 0-16,0 15 0 0,-8-4-1 15,-2 6 0-15,-2 2 0 16,-6 3 0-16,-1 6 1 16,-4-1 1-16,-4 0-3 0,2-2 0 15,-1-2 0-15,5-9 0 16,3 1 0-16,4-5 0 16,3-5 0-16,11-5 0 15,0 0 0-15,0 0 0 0,5 10 0 16,15-10 0-16,10 0 0 15,2 0 0-15,11-3 0 16,1 1 0-16,4-3 0 16,-4 2 0-16,-2-1 0 0,-10 1 0 15,-4 1 0-15,-8 2 0 16,-8 0 0-16,-12 0 0 16,11 0 0-16,-11 0 0 15,0 0 0-15,0 0 0 16,0 0 0-16,0 0 0 0,0 0-16 15,7-18-61-15,-7 18-10 16</inkml:trace>
  <inkml:trace contextRef="#ctx0" brushRef="#br1" timeOffset="73220.0989">7816 14732 346 0,'0'0'3'0,"0"0"1"16,-7-10 2-16,-2 0 0 16,-5 3 2-16,-6-8 0 15,-7 4 1-15,-13 4 0 16,-4 5-3-16,-11 7 0 0,-7 15-3 16,-6 7 0-16,-1 15-1 15,-3 8 0-15,5 16-1 16,-1 6 1-16,8 10-1 15,11 10 0-15,12 0 0 16,17 6 1-16,15 4-1 0,17-4 0 16,20-3 1-16,21-6-1 15,15-9 1-15,20-10 0 16,12-16 0-16,7-13 0 0,12-17 2 16,3-17-1-16,5-13 0 15,2-19 1-15,1-16 0 16,-1-13-1-16,-5-12 0 0,-2-6 2 15,-13-3-2-15,-4 0 2 16,-19 3-1-16,-11 5 2 16,-18 3-1-16,-14 4 1 15,-19 1 0-15,-13 2-1 16,-11-2-5-16,-21-4 0 16,-13-1 0-16,-14 0 0 15,-14-1 0-15,-10 1 0 0,-13 7 0 16,-6 10 0-16,-11 9 0 15,-3 12 0-15,-4 13 0 16,2 8 0-16,8 7 0 0,1 11 0 16,17 1 0-16,9 1 0 15,17 0-2-15,10-5-17 16,16 3-30-16,23-1-38 0,6-12-1 16</inkml:trace>
  <inkml:trace contextRef="#ctx0" brushRef="#br1" timeOffset="74129.2614">8177 14604 302 0,'0'0'5'16,"0"0"3"-16,4-3 3 0,-4 3 2 15,11-20 1-15,0 0 2 16,5-7 2-16,4-7-1 16,-3-19-4-16,9-6-2 15,2-18-1-15,7-15-5 0,6-12 0 16,5-15-3-16,7-14 1 15,4-16 0-15,10-7-2 16,8-8 0-16,4 7 0 0,8 4 0 16,3 10 0-16,-1 11 1 15,3 16 0-15,-2 14-1 16,-4 18 0-16,2 10 0 0,-9 7 1 16,-6 11-1-16,-2 3 0 15,-6 9 0-15,-3-1 0 16,-5 8 0-16,-10 0 0 15,-2 9 0-15,-8 3 1 16,-4 6 0-16,-11 5 0 16,-4 3 1-16,-6 4 0 0,-12 7-1 15,10-6 0-15,-10 6 0 16,0 0-2-16,0 0 0 16,-3 10-3-16,-6 1-5 15,1 3-12-15,-2 6-61 16,0-3-3-16</inkml:trace>
  <inkml:trace contextRef="#ctx0" brushRef="#br1" timeOffset="74808.6721">10282 11672 444 0,'0'0'5'0,"0"0"1"16,0 0 0-16,0 0 1 15,0 0-3-15,0 0 0 16,0 0 0-16,-7 8 0 16,7 9-4-16,0 5-2 15,0 6 0-15,0 1 1 16,2 7 0-16,3-2 2 15,0-2-1-15,-3-5 0 0,4-7 1 16,-4-2-1-16,1-9 2 16,-3-9 1-16,1 8 1 15,-1-8 0-15,0 0 0 0,-1-8 1 16,-2-4-2-16,-4-7 1 16,6-4-2-16,1-7-2 15,0 1 0-15,0-1 0 0,0 3-2 16,6-1 0-16,0 9 1 15,5 3-1-15,2 7 0 16,1 7 0-16,4 2 0 16,-1 4 0-16,5 6 1 0,1 10 0 15,-4-3 0-15,2 9 1 16,-4-5 0-16,-2 2-1 16,-6-4 1-16,2-1 0 15,-10-4 1-15,5-4 0 16,-6-10 0-16,0 15 1 0,0-15 1 15,0 0 0-15,0 0 0 16,0-4 0-16,-6-8-1 16,6-6-2-16,0 0 0 15,0-6 0-15,6-1 0 0,1 0 0 16,4 2-3-16,1 4 0 16,3 4 1-16,0 5-1 15,-2 8 1-15,1 2-1 0,1 12 1 16,-3 8 0-16,-2 2-1 15,2 3 0-15,-1 5-4 16,-4-1-7-16,5 1-21 16,6 0-46-16,-8-8-1 0</inkml:trace>
  <inkml:trace contextRef="#ctx0" brushRef="#br1" timeOffset="75103.8832">10911 11717 405 0,'0'0'3'0,"0"0"-1"16,0 0 1-16,-10 2 0 16,10-2-1-16,-13 13 1 0,6-3-1 15,2 2 0-15,2 1-1 16,3 5-1-16,0-3 1 16,13-6 1-16,-1 3 0 15,3-4 1-15,5-6 1 0,2-2 1 16,-1-2 0-16,-1-8 2 15,-3 0 0-15,-4-5 0 16,-4-3-1-16,-9 4 0 16,0-4-2-16,-12 1-1 15,-8 5-3-15,2 2-5 0,-6 1-7 16,2 6-26 0,4 0-44-16,-2 3-2 0</inkml:trace>
  <inkml:trace contextRef="#ctx0" brushRef="#br1" timeOffset="75806.9981">11056 11425 429 0,'0'0'1'0,"0"0"-2"15,0 0 1-15,2 2 0 16,0 10 1-16,3 6-1 0,2 5 1 16,4 4 0-16,0 5-1 15,2 5 1-15,2-2-2 16,2-2-3-16,-2 3-1 15,0-8-2-15,-4-7 1 0,-4-2 0 16,-5-3 2-16,-2-6 1 16,0-10 4-16,-7 2 3 15,7-2 3-15,-18-9 2 0,8 1-1 16,0-4-1-16,3-3-1 16,2 2-3-16,3-1-4 15,2-1-4-15,4-3-5 16,9 8-4-16,2-8-1 15,0 7-2-15,0-1 2 16,0-1 7-16,2 6 6 0,-6-1 6 16,-4 7 8-16,-7 1 4 15,0 0 2-15,0 0 1 16,0 0-2-16,0 0-5 0,0 0-6 16,0 0-3-16,0 0-3 15,0 16-2-15,0-1-3 16,2 0 0-16,3 5-1 0,2 0 2 15,4-8 0-15,1 0 1 16,3-2-1-16,0-10 3 16,-1 0 0-16,-2-4 1 15,1-8 3-15,-2-2 2 0,-5-4 1 16,2 1 0-16,-1-2 1 16,-4 2-1-16,-1 2 1 15,-2 0-1-15,0 2-2 16,0 6-3-16,0 7-1 15,0-13-1-15,0 13-1 16,20-5 0-16,-4 5-1 0,3 8 0 16,6 2 1-16,0 1 1 15,0 1 0-15,0 5-2 16,-8 0 0-16,1-2 0 0,-8-1 1 16,-8-1 1-16,-2-1 1 15,0-12 2-15,-7 13 2 16,-5-13 2-16,4-7 0 0,0-9 0 15,8-8-2-15,8-9-5 16,14-17-25-16,26-4-52 16,24-12-6-16</inkml:trace>
  <inkml:trace contextRef="#ctx0" brushRef="#br1" timeOffset="79734.8727">7324 14204 134 0,'0'0'6'16,"0"0"2"-16,0 0 5 16,0 0-1-16,0 0 4 15,0 0 4-15,0 0 1 16,-11-4 3-16,11 4-3 15,0 0 1-15,0 0-4 16,-9 0 0-16,9 0-2 0,0 0-3 16,0 0-2-16,0 0-1 15,0 0-5-15,0 0-1 0,0 0-1 16,0 0-1-16,0 0 0 16,0 0-1-16,0 0 0 15,0 0 0-15,0 0-2 16,0 0 1-16,0 0 1 0,0 0 0 15,0 0 1-15,9 2 0 16,4-2 2-16,-1 0 1 16,9 0 2-16,1 0-1 15,7 0 0-15,4 0 0 16,2 0-1-16,5 0-1 0,-1-2 0 16,6 2 0-16,3-3-2 15,6-2 1-15,1 0 0 16,4 2-1-16,4-1 0 15,1-4 0-15,2 5-1 0,5-1 2 16,-1-2-1-16,-6 1 0 16,2 3-1-16,-8 0 1 15,2-1 0-15,-5-2 0 0,0 0 1 16,-3 2-1-16,-5 3-1 16,1-4 1-16,-4 1 0 15,-7 3-1-15,-2-2 1 16,-8 2-3-16,-9-3 1 0,-2 3 0 15,-5 0 0-15,-11 0 1 16,0 0-1-16,0 0 1 16,0 0 0-16,0 0 0 15,0 0 1-15,0 0-2 0,0 0 1 16,0 0 0-16,0 0-1 16,8 0 1-16,-8 0-1 15,0 0 0-15,0 0 1 16,0 0 1-16,0 0-2 15,0 0 0-15,0 0 0 0,0 0 0 16,0 0 0-16,0 0 0 16,0 0 0-16,0 0 0 15,0 0 0-15,0 0-5 0,0 0-5 16,-5-4-18-16,-9 4-55 16,14 0-4-16</inkml:trace>
  <inkml:trace contextRef="#ctx0" brushRef="#br1" timeOffset="80259.1381">8843 13926 362 0,'0'0'6'0,"0"0"2"15,0 0 3-15,0 0 2 16,-11-4 2-16,11 4 1 0,0 0 0 16,0 0-1-16,-7-5-4 15,7 5-4-15,0 0-3 16,0 0-3-16,0 0-1 0,0 0-1 16,0 0 1-16,13 5 1 15,2 2 0-15,5 1 1 16,1 1 0-16,4 2 1 15,1-1-1-15,3-2 0 0,-1 1 0 16,-4-2-1-16,-1-2 0 16,-6 3 0-16,1-4-1 15,-6-1 0-15,1 2 0 16,-13-5 0-16,10 10 0 0,-10-10 1 16,0 15 0-1,-5-1 1-15,-6 2-1 0,-3 4 1 16,-1-1 0-16,-5 5-2 15,0 1 0-15,-5 0 0 16,0-2 0-16,3 1 0 0,5-6 0 16,-4 2 0-16,7-5 0 15,4-6 0-15,2 2 0 16,8-11 0-16,-12 14 0 0,12-14-2 16,-2 8-3-16,2-8-6 15,0 9-28-15,0-9-46 16,16 3-2-16</inkml:trace>
  <inkml:trace contextRef="#ctx0" brushRef="#br1" timeOffset="81736.2206">14471 14330 258 0,'0'0'10'15,"0"0"4"-15,7 0 4 16,-7 0 1-16,11 0 4 15,-11 0 0-15,8-2 5 16,-8 2-2-16,0 0-7 0,10 0-3 16,-10 0-3-16,0 0-2 15,0 0-2-15,0 0-2 16,0 0-1-16,0 0-2 16,0 0-1-16,0 0-1 0,0 0 0 15,0 0-2-15,0 0 0 16,0 0 0-16,0 0 0 15,0 0 0-15,0 0 0 0,0 0 0 16,0 0 0-16,0 0 0 16,0 0 0-16,-10 0 0 15,4 0 0-15,-7 0 0 16,-2 0 0-16,-5-2 0 16,-5-4 0-16,-1 4 0 0,-10-3 0 15,-1 3 0-15,-6-5 0 16,-4 2 0-16,1-1 0 15,-7 2 0-15,-2-1 0 16,-2-3 0-16,-3 5 0 0,-4-1 0 16,-1-2 0-16,-4 1 0 15,-4 1 0-15,-1 1 0 16,-1-2 0-16,0 0 0 16,2 0 0-16,0 3 0 0,1-3 0 15,3 0 0-15,1 0 0 16,4 2 0-16,-1 1 0 15,3 0 0-15,2-1 0 0,3 1 0 16,8 2 0-16,6 0 0 16,9 0 0-16,6-3 0 15,10 3 0-15,6 0 0 16,12 0 0-16,0 0 0 16,0 0 0-16,0 0 0 15,0 0 0-15,0 0 0 0,0 0 0 16,0 0 0-16,0 0 0 15,0 0 0-15,0 0 0 16,0 0 0-16,0 0 0 0,0 0 0 16,0 0 0-16,0 0 0 15,0 0 0-15,0 0-11 16,0 0-11-16,0 5-26 16,0-5-39-16,18 13-1 0</inkml:trace>
  <inkml:trace contextRef="#ctx0" brushRef="#br1" timeOffset="82275.6139">12895 14043 396 0,'0'0'4'15,"0"0"4"-15,0 0 2 0,0 0 3 16,0 0 0-1,0 0 1-15,0 0 1 0,10-8-1 16,-10 8-4-16,0 0-4 16,-13 15-2-16,-1-3-2 0,-7 6-2 15,-4 2-1-15,-2 2 0 16,-8 3 1-16,-5 0-1 16,-1 0 2-16,3 0-1 15,-4-6-1-15,5-5 2 0,1 1 0 16,4-4 0-16,10-3 1 15,2-6-2-15,7 0 0 16,6 1 0-16,7-3 0 16,0 0 0-16,0 0 0 15,0 0 0-15,0 0 0 0,13 5 0 16,-1-2 0-16,3 4 0 16,7 2 0-16,6 1 0 15,1 0 0-15,4 5 0 16,1 0 0-16,0-2 0 0,-2 1 0 15,-5-1 0-15,3-1 0 16,-11-2 0-16,-3-3 0 16,-4-2 0-16,-3 1 0 15,-9-6 0-15,11 4 0 0,-11-4 0 16,0 0 0-16,0 0 0 16,0 0 0-16,7 10 0 15,-7-10 0-15,0 0 0 0,0 0 0 16,0 0 0-16,15-5-73 15,-5 5-18-15</inkml:trace>
  <inkml:trace contextRef="#ctx0" brushRef="#br1" timeOffset="101919.7251">18938 13987 330 0,'0'0'7'0,"0"0"2"0,-4-16 3 15,4 6 2-15,-6 0 2 16,-1-4 0-16,-4-1 0 15,-1-5 0-15,-6 2-5 0,-6 5-4 16,-3-1-3-16,-14 9-1 16,0 5-1-16,-9 8 0 15,-7 12-1-15,-6 9 1 0,3 13-1 16,2 8 1-16,3 10 0 16,7 4 0-16,6 8-1 15,12 4 1-15,10-2-1 16,11 4 0-16,6-2 1 15,8-4 0-15,12 0 1 16,8-5-1-16,7-5 0 0,4-7 0 16,6-6 1-16,1-7 0 15,6-10-1-15,6-8 1 16,-4-10 0-16,5-10 1 16,7-7-4-16,3-12 0 0,-4-9 0 15,2-12 0-15,-1-12 0 16,-6-11 0-16,-8-11 0 15,-4-4 0-15,-15-8 0 0,-11 0 0 16,-8-2 0-16,-11 2 0 16,-15 5 0-16,-15 8 0 15,-7 5 0-15,-13 10 0 16,-10 6 0-16,-6 9 0 0,-4 6 0 16,-6 11 0-16,0 12 0 15,-3 10 0-15,4 7 0 16,6 16 0-16,5 12 0 15,13 4 0-15,16 17-10 0,10 22-68 16,23-19-10-16</inkml:trace>
  <inkml:trace contextRef="#ctx0" brushRef="#br1" timeOffset="102997.7329">22644 13892 326 0,'0'0'5'0,"4"-9"5"0,-4 9 4 16,9-15 3-16,-7 1 1 15,-2 0 0-15,0-4 1 16,0-1-1-16,-4 2-4 16,-14 2-6-16,-11 5-3 0,-2 8-3 15,-15 2 0-15,-5 12 0 16,-11 13-1-16,-2 13 1 15,-5 11 0-15,-2 9 0 16,7 7 0-16,9 9 1 16,7 3-1-16,15 5 1 0,10-3-1 15,7-2 0 1,16-3 0-16,6-2 1 0,9-2 0 16,10-11 1-16,5-4-4 15,4-9 0-15,6-8 0 0,5-8 0 16,4-14 0-16,11-3 0 15,2-13 0-15,5-7 0 16,5-13 0-16,4-9 0 16,-3-9 0-16,4-14 0 0,-2-8 0 15,-8-6 0-15,-9-9 0 16,-8-2 0-16,-8 0 0 16,-17 1 0-16,-11-1 0 15,-12 10 0-15,-9 0 0 0,-12 10 0 16,-13 5 0-16,-9 3 0 15,-9 7 0-15,-6 7 0 16,-4 5 0-16,-5 13 0 16,-7 7 0-16,3 10 0 0,2 5 0 15,-1 15 0-15,12 4 0 16,5 7 0-16,10 8 0 16,7 5 0-16,13 9-42 15,10-4-48-15,11 3-1 16</inkml:trace>
  <inkml:trace contextRef="#ctx0" brushRef="#br1" timeOffset="103895.2185">22809 15824 225 0,'0'0'9'0,"0"0"6"15,-3-15 2-15,-1 8 3 16,-2-5 2-16,-4 2 1 0,1-2 0 15,-9-3 2-15,-2 7-7 16,-5 4-7-16,-2 4-4 16,-11 2-1-16,-3 16-1 15,-4 8 0-15,-12 8-1 0,-3 10 0 16,0 10 0-16,0 8 1 16,3 6-1-16,5 4 1 15,7 3-2-15,10-1 0 16,8 3-1-16,12 0-2 0,12-6 2 15,6-4 0-15,19-10 0 16,11 0 1-16,12-10 0 16,9-9 0-16,14-13 1 15,8-10 1-15,7-10-2 16,0-8-1-16,6-9 1 0,-3-9 0 16,-6-13 0-16,0-5 0 15,-14-12-1-15,-1-8 1 16,-10-8-3-16,-8-8 0 15,-14-5 0-15,-9-10 0 0,-11 3 0 16,-13 5 0-16,-13 5 0 16,-12 6 0-16,-10 12 0 15,-12 10 0-15,-10 11 0 16,-3 10 0-16,-6 14 0 0,-7 6 0 16,1 8 0-16,-1 11 0 15,5 11-6-15,3 4-49 16,7 10-34-16,11 1 0 0</inkml:trace>
  <inkml:trace contextRef="#ctx0" brushRef="#br1" timeOffset="104785.0657">18993 15824 227 0,'0'0'9'0,"0"-9"8"0,0 9 5 15,0-18 3-15,0 8 2 16,0-4-1-16,0 2 4 15,0-1-3-15,-12 0-8 16,-5 11-6-16,-3 2-6 0,-14 8-3 16,-3 6-1-16,-7 11-1 15,-9 10-1-15,-4 9 1 16,-5 13 1-16,2 3-1 16,8 9 1-16,8 5 0 15,6 3 0-15,11 2 1 0,12 5-3 16,12-5 2-16,6 1 0 15,15-5 0-15,9-7 0 16,5-3 1-16,8-11-1 0,5-7 1 16,5-12 1-16,2-10-2 15,5-13-3-15,3-7 0 16,2-10 0-16,2-11 0 0,5-18 0 16,7-7 0-16,-2-9 0 15,3-9 0-15,-7-11 0 16,1-2 0-16,-13-6 0 15,-8-4 0-15,-23 0 0 16,-15 3 0-16,-14 2 0 0,-26 3 0 16,-16 9 0-16,-21 6 0 15,-14 6 0-15,-11 11 0 16,-12 13 0-16,-7 8 0 16,0 9 0-16,6 12 0 15,4 3 0-15,12 9 0 0,15 6 0 16,17 10 0-16,18 1-2 15,27 5-61-15,14 11-26 16,22 2-1-16</inkml:trace>
  <inkml:trace contextRef="#ctx0" brushRef="#br1" timeOffset="122594.3517">19560 11115 293 0,'0'0'7'0,"0"0"3"16,-14-3 4 0,14 3 1-16,-6 0 3 0,6 0 3 15,0 0 2-15,-13-7 0 16,13 7-4-16,0-9-2 15,-4-2-4-15,4-6 0 0,0-2-3 16,0-7-2-16,7-8-1 16,7-8-7-16,14-6 0 0,12-3 0 15,14-4 0-15,14-2 0 16,13 3 0-16,14 1 0 16,7 9 0-16,7 7 0 15,3 8 0-15,3 11 0 0,-6 7 0 16,-7 11 0-16,-5 3 0 15,-10 14 0-15,-10 6 0 16,-7 7 0-16,-10 4 0 16,-14 1 0-16,-6 5 0 15,-10-3 0-15,-8-3 0 0,-4 1 0 16,-8-3 0-16,-3-2 0 16,-5-5 0-16,-2-3 0 15,0-5 0-15,-2 3 0 16,-1-9 0-16,-1 1 0 0,4-12 0 15,-8 13 0-15,8-13 0 16,0 0 0-16,-9 9 0 16,9-9 0-16,-8 3 0 0,8-3 0 15,-15 0 0-15,1-5-13 16,-2-1-77-16,2 5-3 16</inkml:trace>
  <inkml:trace contextRef="#ctx0" brushRef="#br1" timeOffset="123275.0335">19490 10957 326 0,'0'0'7'16,"0"0"3"-16,0 0 2 15,0 0 2-15,5 3 2 16,-5-3-1-16,0 0 0 0,0 15 1 16,0-9-5-16,-5 12-2 15,-5 4-2-15,0 6 0 16,-5 3 0-16,3 11 0 15,-5 4 0-15,6 3 1 0,-1 3-1 16,2 5-1-16,5-3-2 16,5 2-4-16,2 5 0 15,14-7 0-15,3 0 0 16,11-1 0-16,5-3 0 0,5-10 0 16,4 4 0-16,4-15 0 15,1-2 0-15,-4-9 0 16,-1-1 0-16,-8-7 0 0,-4-5 0 15,-4 1 0-15,-9-6 0 16,-4 1 0-16,-15-1 0 16,12 0 0-16,-12 0 0 0,0 0 0 15,0 0 0-15,0 0 0 16,0 0 0-16,0 0 0 16,0 0 0-16,0-7 0 15,0 7 0-15,-9-12 0 16,9 12-24-16,-3-14-65 15,-1 5-4-15</inkml:trace>
  <inkml:trace contextRef="#ctx0" brushRef="#br1" timeOffset="123975.0627">19406 12019 359 0,'0'0'6'0,"0"0"4"15,0 0 1-15,0 0 0 0,0 0 1 16,-3 8 2-16,3-8 1 15,0 7 2-15,0-7-5 0,10 10-1 16,0-3-1-16,-10-7 0 16,17 13 1-16,-5-9-9 15,3 4-2-15,3-4 0 0,-1 2 0 16,6-1 0-16,-2 2 0 16,2 1 0-16,2-3 0 15,0 2 0-15,0-2 0 16,5 1 0-16,-7-2 0 15,6-1 0-15,-4-1 0 0,0-2 0 16,0 3 0-16,-2-3 0 16,-2 0 0-16,-3 0 0 15,-1 0 0-15,-2 0 0 16,-3 0 0-16,-1-5 0 0,-1 0 0 16,-3 0 0-16,0-5 0 15,-1 3 0-15,-1-8 0 16,-3 1 0-16,0-2 0 15,1-7 0-15,-1 1 0 16,-2-3 0-16,-5-7 0 0,1 0 0 16,-5-2 0-16,0-7 0 15,-1 0 0-15,1-1 0 0,-5 2 0 16,2 1 0-16,-1 4 0 16,4 2 0-16,2 12 0 15,-2 1 0-15,5 9 0 16,4 11 0-16,-8-12 0 0,8 12 0 15,0 0 0-15,0 0 0 16,0 0 0-16,0 0 0 16,0 0 0-16,0 7 0 15,0-7 0-15,0 16 0 0,0-16-13 16,3 9-77-16,-3-9-2 16</inkml:trace>
  <inkml:trace contextRef="#ctx0" brushRef="#br1" timeOffset="124743.2527">20766 10972 299 0,'0'0'9'16,"0"0"5"-16,-6-12 2 15,6 12 3-15,-3-16 3 16,1 9 2-16,0-4 0 15,2 2 3-15,0 9-9 0,-3-13-4 16,3 13-3-16,0 0-2 16,0 0-4-16,0 0-5 15,5 6 0-15,8 8 0 16,-1 6 0-16,8 3 0 0,1 2 0 16,9 6 0-16,3-3 0 15,3 4 0-15,-6-5 0 16,-1-2 0-16,1-9 0 15,-8 1 0-15,-2-3 0 16,-5-7 0-16,-5 1 0 0,-10-8 0 16,10 3 0-16,-5-9 0 15,-5-11 0-15,4-3 0 16,0-7 0-16,0-5 0 0,4-5 0 16,-1-1 0-16,3-4 0 15,-2 5 0-15,2 0 0 16,-3 5 0-16,3 0 0 15,-2 4 0-15,-1 1 0 0,2 3 0 16,0 3 0-16,-2 5 0 16,-2 3 0-16,-1 2 0 15,-4 11 0-15,9-9 0 0,-9 9 0 16,0 0 0-16,0 0 0 16,0 0 0-16,0 12-84 15,0-12-8-15</inkml:trace>
  <inkml:trace contextRef="#ctx0" brushRef="#br1" timeOffset="135398.8809">17021 12733 406 0,'0'0'-1'16,"0"0"-2"-16,-12-5-2 0,12 5 1 16,0 0 1-16,0 0 1 15,0 0 0-15,19-2 1 16,15 6 2-16,8 12 1 0,17 0 3 15,8 6-1-15,18 9 0 16,7-7 0-16,12 1-2 16,10-3 1-16,10-7-1 15,16-7 0-15,7-8 0 0,12-5-1 16,5-10 0-16,12 0-1 16,6-2 0-16,5 7 0 15,7 2 0-15,-6 8 0 16,1 8 1-16,-5 7-1 15,5 2 2-15,-6 5 0 0,-1-1 0 16,8-12 0-16,-2 1 1 16,11-10-2-16,7-2-1 15,6-12-3-15,-8 0-1 16,5-1-1-16,-9 3 1 0,-5 9 1 16,-11 3-1-16,-10 0 1 15,-10 12 3-15,-10 0 2 16,-3 6 2-16,-11-7 0 0,-1-2-1 15,-4-3 1-15,0-6-1 16,1 0 0-16,-3-8-2 16,-4 1 0-16,-7 2-1 15,-7-1 0-15,-14 5 0 0,-9-2 0 16,-14 3 0-16,-18 0 1 16,-16 4 2-16,-1 2 1 15,-13-4 1-15,-3 3 1 16,-5-2-1-16,-2-3 0 0,0 0 0 15,-6 2-1 1,0-2 0-16,-5 0-2 0,-9 0 0 16,10 0-1-16,-10 0 0 15,0 0 0-15,0 0 1 16,0 0-1-16,0 0 0 0,0 0 1 16,0 0-1-16,0 0 0 15,0 0-1-15,5 10 0 16,-5-10 0-16,8 15 0 0,-6-8 0 15,3 5 0-15,0-1 0 16,0 1 0-16,2-3 0 16,-1 7 0-16,1-6 0 0,-2 0 0 15,-1-1 0-15,-4-9 0 16,16 13 0-16,-16-13 0 16,11 9 0-16,-11-9 0 15,16 5 0-15,-16-5 0 16,12 5 0-16,-12-5 0 15,10 3 0-15,-10-3 0 0,11 3 1 16,-11-3-1-16,0 0 0 16,11 0 1-16,-11 0-1 15,13 0 0-15,-13 0 0 16,15 1 1-16,-5-1-2 0,3 3 1 16,1-3 0-16,1 2 0 15,-2 4 0-15,0-4 0 16,1 3 0-16,-2 0-1 0,1 3 2 15,-1-1-1-15,2 4 0 16,-1-2 0-16,0 6 0 16,1 7 1-16,1 3-2 15,0 8 1-15,4 3 0 0,2 6 0 16,2 5 0-16,-1 7-1 16,1 2 1-16,-1 1-1 15,-2-1 1-15,-3 6 1 16,-3 0-1-16,-3 0-1 15,-3 1 2-15,-7 3 0 16,3-1-1-16,-4 1 0 0,0-2 0 16,-4 1 0-16,0-1 0 15,-1 2 0-15,-2-3 0 16,-1-1 0-16,-2 3 1 0,3-1-1 16,-3 0 0-16,0 1-1 15,0 2 0-15,0 5-1 16,3-5-1-16,-1 4 0 0,-4 2-1 15,4-1-1-15,-2-4 1 16,3 7 1-16,2-5-1 16,-2-4 2-16,4 4 0 0,3-7 0 15,0 4 0-15,5 0 1 16,0-5-2-16,-3 2 0 16,1-1 2-16,-3 1-1 15,2-5 1-15,-2 3 0 16,0 0 0-16,0-3 1 15,-2 1 1-15,2-5 0 0,-3-1-2 16,1-1 1-16,2-9 0 16,-7 2-1-16,2-3 0 15,-3-2-2-15,-5 3 1 16,2-3 0-16,-5 1 1 0,2 1 0 16,-11-1 0-16,4-2 1 15,-1-1 1-15,-2-5 1 16,-6-1-1-16,-2-3 0 0,2-3 0 15,-3-3-1-15,0-1-1 16,-1-5-2-16,-3-4-2 16,-5-2-3-16,-4 1-6 15,-8-7-2-15,-11 6-3 16,-11-5 1-16,-7-2 3 0,-14 3 2 16,-7-2 4-16,-3 2 5 15,-3-1 5-15,-1-2 4 16,-3 0 2-16,-3-2-1 15,-3-3 0-15,-2 0-1 0,-5-3-1 16,-9 1-1 0,-5-3-2-16,-9 5 1 0,1 2 0 15,-3 8 1-15,80 0 0 16,-5 0 0-16,2 7 2 16,-7-1-2-16,5 1 0 0,-8 2-1 15,4 1-3-15,-8-2-6 16,1 1-3-16,-11-1-2 0,2-1-1 15,-7 0 0-15,0 1 1 16,-9-2 4-16,8 1 7 16,-3 3 5-16,-2-7 4 15,5 0 2-15,1-3 2 16,5-3-1-16,-3-2-2 0,2-5-3 16,6 0-4-16,-5 0-6 15,-1-5-2-15,4-2-3 16,-2-5 0-16,38 4 1 15,-124-27 0-15,9 4 4 16,92 13 2-16,-6 1 7 16,5-1 1-16,1 3 4 15,4 3 0-15,-6-3-2 0,7 5-1 16,-3-2-1-16,-68-5-1 16,27 14-5-16,-5 1 0 15,-5-4 0-15,4-3-2 16,-4 4 4-16,2-2-2 0,30 7 1 15,56 0-1-15,-4 0 3 16,9 4-2-16,-4 1 1 16,1-2-1-16,0 0 1 15,-40-1-2-15,-3 5-5 16,-2-7-2-16,-3 0-2 0,-4-7 0 16,-5 2 0-16,2-3 1 15,15 8 1-15,47 0 2 16,-4 0 6-16,3 5 4 0,2-2 2 15,6 5 1 1,-4-4-1-16,4 4 0 0,-4-4-3 16,5 4-1-16,-5-1-3 15,5-2 1-15,-3 0-1 16,0 2 0-16,-3-1 1 0,4-2 0 16,-4 4-1-16,3-2 1 15,-2-3-1-15,2 0 1 16,-2-3-1-16,2 0 0 15,13-3 2-15,-40-11-1 0,9-4 1 16,6-4-1-16,12-10 0 16,3-6 1-16,4-5-1 15,4-7 0-15,8 3-1 16,1-3-1-16,4-7 1 16,-1-8 2-16,-4-13 2 0,-5-14 2 15,0-22 1-15,-7-20 0 16,1-15 0-16,0-7 1 15,1-12-2-15,2 5-1 16,6-3-1-16,4 9-3 16,6 6-1-16,3 15 2 0,0 3-1 15,3-1 1-15,1-7 1 16,1-11-1-16,0-9 1 16,1-15-2-16,1-14-2 0,3-4-3 15,3 3-3-15,1 10-9 16,6 14-31-16,4 18-26 15,6 20-10-15</inkml:trace>
  <inkml:trace contextRef="#ctx0" brushRef="#br1" timeOffset="148566.0583">21467 11605 424 0,'0'-9'6'0,"2"-1"2"0,3-3 4 15,0-2 2-15,-1 0 1 16,1 3 1-16,1-2 0 0,-5 1-16 16,-1 13 0-16,0 0 0 15,0 0 0-15,6 17 0 16,-6 10 0-16,-2 6 0 15,-6 7 0-15,-2 9 0 16,-4 6 0-16,-7 6 0 0,-1-1 0 16,-8-5 0-16,-2-4 0 15,-3-1 0-15,-2-5 0 16,0-4 0-16,1-8 0 16,6-8 0-16,9-6 0 15,1-4 0-15,10-6 0 0,10-9 0 16,0 0 0-16,5 1 0 15,15-1 0-15,10-5 0 16,7-2 0-16,7-3 0 0,8-5 0 16,6 0 0-16,2 0 0 15,-1 1 0-15,-5-1 0 16,-9 1 0-16,-5 5 0 16,-13 2 0-16,-4 4 0 0,-9 1 0 15,-14 2 0-15,0 0 0 16,0 0 0-16,4 5 0 15,-4-5 0-15,-11 15 0 16,4-6 0-16,-5-3 0 16,4 4-31-16,1-3-57 0,7-7-4 15</inkml:trace>
  <inkml:trace contextRef="#ctx0" brushRef="#br1" timeOffset="149087.3719">22105 11685 443 0,'0'0'6'15,"-2"-17"3"-15,0 1 3 16,2-1 1-16,-5-5 1 0,5-5 0 15,0-4-14-15,7-1 0 16,5 6 0-16,4-2 0 16,3 6 0-16,3 2 0 15,6 10 0-15,2 3 0 0,0 7 0 16,4 7 0-16,-4 11 0 16,0 7 0-16,-6 4 0 15,-4 8 0-15,-10 9 0 16,-7-5 0-16,-8 8 0 0,-15-1 0 15,-8 1 0-15,-8-2 0 16,-7-2 0-16,-4-7 0 16,-1-4 0-16,9-5 0 0,1-6 0 15,11-4 0-15,5-8 0 16,15-4 0-16,7-7 0 16,12 0 0-16,17-7 0 15,5-4 0-15,15-3 0 0,6-2 0 16,9-1 0-16,-2-2 0 15,-2 1 0-15,-3 6 0 16,-10 0 0-16,-8-2 0 16,-9 10 0-16,-11-4 0 0,-4 8 0 15,-15 0 0 1,6-9-79-16,-6 9-13 16</inkml:trace>
  <inkml:trace contextRef="#ctx0" brushRef="#br1" timeOffset="149586.6679">23039 11460 438 0,'0'0'3'0,"0"-10"3"15,-7-1 1 1,0-1 2-16,-3 0 0 0,-5-3 0 16,-4-2 0-16,-6 2 0 15,-5 7-4-15,-2 3-1 0,-4 5-1 16,4 9-3 0,-3 5 0-16,5 5 0 0,11 3 0 15,3 3 0-15,12 0 0 16,4-2 0-16,12-6 0 0,10-3 0 15,8-6 0-15,5-5 0 16,-1-3 0-16,7-13 0 16,-4-4 0-16,-2-2 0 0,-5-4 0 15,-8 0 0-15,-7 6 0 16,0 0 0-16,-5 5 0 16,-10 12 0-16,0 0 0 15,4 10 0-15,-4 9 0 0,0 6 0 16,5 8 0-16,-1 4 0 15,0 4 0-15,4 2 0 16,1-1 0-16,2-3 0 16,-1-4 0-16,2-4 0 15,-2 6 0-15,-7-1-78 0,4-14-11 16</inkml:trace>
  <inkml:trace contextRef="#ctx0" brushRef="#br1" timeOffset="150055.2337">23611 11279 445 0,'0'0'4'15,"9"-18"3"-15,-2 8 1 16,-5-7 3-16,5 0 0 0,-4-3 1 16,-1-2 1-16,-2 2-13 15,-5 4 0-15,-11 7 0 16,-11 6 0-16,-1 6 0 0,-7 6 0 15,-3 9 0-15,3 7 0 16,3 4 0-16,7 9 0 16,6 2 0-16,16 1 0 15,6 2 0-15,14 1 0 16,7-4 0-16,9 0 0 0,2-3 0 16,3 1 0-16,1-9 0 15,-2-5 0-15,-5 3 0 16,-5-7 0-16,-4 1 0 15,-8-4 0-15,-8 0 0 0,-7-2 0 16,-7-3 0-16,-11-2 0 16,-6-2 0-16,-3-6 0 15,-6-2 0-15,-4-7 0 16,-1-9 0-16,4-6 0 0,4-10 0 16,12-7 0-16,11-11 0 15,7-7 0-15,20 0 0 16,15-1 0-16,5 7 0 15,9 4 0-15,4 7 0 0,-3 6 0 16,1 19-41-16,-6 2-46 16,-15 8-4-16</inkml:trace>
  <inkml:trace contextRef="#ctx0" brushRef="#br1" timeOffset="150656.8032">20874 11514 336 0,'-12'-3'7'16,"-1"-1"4"-16,-4-9 3 15,2-1-1-15,6-12 2 0,9-6 0 16,12-12-1-16,26-11 2 16,41-8-5-16,35-8-6 15,38-3 0-15,37 0-1 16,31 0 1-16,34 9 0 16,15 11 0-16,17 13-1 15,-6 24 0-15,4 17 1 0,-12 15-1 16,-19 28-1-16,-27 13 1 15,-28 21 2-15,-29 13-6 0,-31 11 0 16,-39 11 0-16,-31 1 0 16,-41 4 0-16,-27-6 0 15,-25 3 0-15,-35-7 0 16,-25-6 0-16,-24-7 0 0,-23-6 0 16,-22-7 0-16,-27-7 0 15,-26-4 0-15,-29-6 0 16,-25-7 0-16,-32-10 0 15,-21-3 0-15,-9-9 0 0,0-13 0 16,10-11 0-16,27-19 0 16,37-25 0-16,48-25 0 15,57-36 0-15,64-28 0 16,63-26 0-16,61-23 0 16,69-20 0-16,58-5 0 15,61 2 0-15,58 11 0 0,73 25 0 16,20 24 0-16,45 38-13 15,9 36-74-15,41 33-2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24T07:03:25.1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3866 9336 289 0,'0'0'4'0,"0"0"4"16,-7-7 0-16,7 7-1 15,0 0 1-15,-14 0 1 16,14 12 0-16,0 11 3 0,0 12-1 16,8 22-3-16,3 14 0 15,0 24 3-15,5 14 0 16,-4 19 0-16,6 9 0 15,-4 9-2-15,2 6-1 0,-4-2-1 16,2 0-2-16,-1-14 1 16,-1-1-1-16,4-11-1 15,-8-10 0-15,2-8-1 0,-3-7 0 16,-2-7-1 0,-3-7 0-16,-2-9-4 0,0-9-2 15,-7-5-5-15,-1-13-6 16,3-9-11-16,0-7-40 15,-2-16-15-15</inkml:trace>
  <inkml:trace contextRef="#ctx0" brushRef="#br0" timeOffset="155.0643">3996 11388 297 0,'0'0'1'16,"0"0"-1"-16,-1 12 1 15,-1 3 0-15,2-3-4 16,0 8-13-16,0 2-27 0,0 3-19 16</inkml:trace>
  <inkml:trace contextRef="#ctx0" brushRef="#br0" timeOffset="674.3989">4942 9186 331 0,'0'0'4'15,"0"0"-1"-15,0 0-3 16,0 0 2-16,0 9 1 16,5 14 1-16,-2 16 3 0,4 21 1 15,1 19-1-15,4 25 0 16,1 18 5-16,4 16-1 16,0 13-1-16,1 3-1 0,0 0-1 15,-1-13-2-15,2-3 0 16,-6-13-2-16,-2-12-1 15,-3-4 0-15,3-10-3 16,-6-8-4-16,1-14-10 0,4-7-13 16,-1-13-23-16,-4-17-14 15,1-8-16-15</inkml:trace>
  <inkml:trace contextRef="#ctx0" brushRef="#br0" timeOffset="773.6975">5153 11273 353 0,'0'0'3'0,"0"0"0"16,-14 0 0-16,14 0 0 15,-20 3 1-15,10 0-8 0,-3-1-8 16,1-4-39-16,-1 2-18 16</inkml:trace>
  <inkml:trace contextRef="#ctx0" brushRef="#br0" timeOffset="1502.402">3818 9385 254 0,'0'0'5'0,"-7"-9"5"16,5 1 1-16,-2-7 1 15,3 1 0-15,1-6 1 16,0-5 3-16,7 0 0 0,13-4-3 15,8-3-2-15,9 1-1 16,10 5-1-16,10-1-1 16,9 2-1-16,12 8 0 15,2 6-2-15,3 7-1 0,5 4-1 16,2 12-1 0,-3 8 0-16,-2 9-1 0,-3 8 0 15,-8 4 0-15,-9 5 0 16,-4-1-1-16,-10 2 0 15,-17 0 1-15,-9 0 0 0,-15 1 1 16,-10-4-2-16,-20 2 1 16,-17 0 1-16,-8-4-1 15,-17 2 1-15,-14-7-1 0,-8-5-1 16,-7-5 0-16,-6-6 0 16,0-9 0-16,3-12 1 15,-3-2-1-15,5-14 0 0,10-3 1 16,7-9-1-16,8-1 0 15,7-6 1-15,11-3-1 16,6-1 0-16,11-2-1 16,4-2 1-16,14-1-1 15,4-2-1-15,10 3 0 0,7-3 0 16,13 0 1-16,18 2 0 16,13-2 1-16,11 4 0 15,11 3-6-15,5 9-3 16,2 6-8-16,8 12-24 15,-3 9-34-15,-9 6-5 16</inkml:trace>
  <inkml:trace contextRef="#ctx0" brushRef="#br0" timeOffset="1651.01">4357 9371 384 0,'0'0'4'15,"0"0"0"-15,-11 0 1 16,11 0 0-16,-11 0-2 0,11 0-12 15,-12-3-26-15,12 3-33 16,0 0-6-16</inkml:trace>
  <inkml:trace contextRef="#ctx0" brushRef="#br0" timeOffset="2352.3316">4224 8405 284 0,'0'0'8'15,"0"0"1"-15,0 0 3 16,0 0-2-16,-8-5-3 15,8 5 0-15,-2 15 1 16,2 12 0-16,0 11-5 0,0 16-2 16,2 10-3-16,4 11 4 15,1 6 1-15,3 4 0 16,-1-1 0-16,2-5 1 16,1-4-3-16,-1-9 0 15,-4-8 0-15,0-4-2 0,-2-15-1 16,-3 1-3-16,2-13 3 15,-4-9 0-15,3-8 0 16,-3-10-2-16,0 0 1 16,0-18 1-16,-3-2 0 0,-1-2 3 15,-3-2-1-15,0-2-1 16,0 4 0-16,-2 0 1 0,0 7-3 16,4 3-6-16,-2 2-24 15,7 10-33-15,-4-8-5 16</inkml:trace>
  <inkml:trace contextRef="#ctx0" brushRef="#br0" timeOffset="2520.8804">4273 8715 69 0,'0'0'-8'0,"0"0"-12"16,0 0-15-16</inkml:trace>
  <inkml:trace contextRef="#ctx0" brushRef="#br0" timeOffset="3103.6483">4254 8482 188 0,'0'0'5'0,"2"-8"0"0,-2 8 0 16,0 0 1-16,10-9 0 15,0 14 2-15,-4 12 1 0,3 7 2 16,-3 16-3-1,0 7 0-15,-2 13 2 0,3 2 0 16,-5 4-2-16,3 1 0 16,-5-7-2-16,2 2-2 0,1-8-1 15,-2-6-1-15,5-7-1 16,-4-6-1-16,3-2-3 16,1-13-3-16,-1-1-6 0,-5-19-25 15,19 0-27-15,-11-17-3 16</inkml:trace>
  <inkml:trace contextRef="#ctx0" brushRef="#br0" timeOffset="3289.7048">4438 8569 262 0,'0'0'-2'0,"0"0"0"0,0 0-1 15,0 0 2-15,0 20 2 16,5 4 1-16,2 12 1 15,0 10 1-15,9 3-2 0,-7 13-5 16,4-2-7-16,-3 2-14 16,2 0-21-16,-12-11-17 15</inkml:trace>
  <inkml:trace contextRef="#ctx0" brushRef="#br0" timeOffset="3406.5598">4425 9056 263 0,'0'0'2'0,"0"0"-2"16,-7-7-15-16,7 7-23 16,0 0-20-16</inkml:trace>
  <inkml:trace contextRef="#ctx0" brushRef="#br0" timeOffset="3573.197">4248 9039 235 0,'0'0'-7'0,"-2"-7"-43"0,2 7-6 16</inkml:trace>
  <inkml:trace contextRef="#ctx0" brushRef="#br0" timeOffset="5125.2043">4055 11625 269 0,'0'0'1'0,"0"0"0"15,0 0-1-15,0 0 2 16,-3 18 3-16,1 7 1 0,2 3 2 16,0 8 1-16,0 14 1 15,5-1 1-15,0 9-1 16,1-3-1-16,3-2-1 16,-4 1-1-16,0-1-2 15,-4-4-3-15,-1-4 0 16,0-8-2-16,0-5 0 15,-1-6 0-15,-2-9 1 0,1-8-1 16,2-9 0-16,0 0 0 16,0 0 2-16,-10-5 0 0,10-4 0 15,-4-2 0-15,4-2-2 16,0 1 0-16,0 0 0 16,7 0 1-16,2-3-1 0,9 3 0 15,1-1 0-15,11 0 0 16,10 1 1-16,10 0 1 15,7-3 0-15,10 0 1 16,6 0-2-16,3 1 1 0,4-4 0 16,-4 1-1-16,2-1 0 15,-6-1 0-15,-5 1 1 16,-5 1-1-16,-10-1 0 16,-6-2 1-16,-9 3 0 15,-10 0 0-15,-2 3 1 0,-10 2-1 16,-4-3 0-16,-2-2 0 15,-7 0 0-15,1-2-1 16,-1-3-1-16,-2-6 1 16,0-2 0-16,0-7 0 0,-2-2-1 15,-1-3 1-15,-2 0-1 16,-1 1 1-16,-1 0-1 16,-2 1 0-16,2 8 0 0,-2 5-1 15,0 5-2-15,4 5-7 16,-5 5-17-16,4-6-40 15,6 18-9-15</inkml:trace>
  <inkml:trace contextRef="#ctx0" brushRef="#br0" timeOffset="5253.8599">5144 11397 380 0,'0'0'1'0,"0"0"-4"16,0 0-38-16,0 0-27 15,0 0-5-15</inkml:trace>
  <inkml:trace contextRef="#ctx0" brushRef="#br0" timeOffset="8667.2928">8755 5521 181 0,'0'24'8'15,"6"27"1"-15,-4 14 2 0,13 33 2 16,5 21 0 0,2 29 2-16,6 21 0 0,2 22 1 15,-1-11-8-15,-1-4 0 16,-3 1-2-16,-8-19-2 15,-4-8-1-15,-7-17-1 16,-3-10 0-16,-3-9 0 0,0-8 0 16,-3-14-2-16,2-12-2 15,1-13-4-15,0-15-4 0,0-10-6 16,0-7-1-16,1-18-3 16,-1-2 2-16,3-6-1 15,-3-9 2-15,0 10 5 16,0-10 7-16,0 8 3 0,0-8 5 15,-3 12-1-15,3-12 1 16,0 0-9-16,-6 14-21 16,6-14-24-16,0 0 1 15</inkml:trace>
  <inkml:trace contextRef="#ctx0" brushRef="#br0" timeOffset="9086.4831">9802 5274 169 0,'0'0'2'0,"0"0"4"16,6 19 4-16,-6 22 7 15,-4 13 1-15,2 30 3 16,-2 15 1-16,4 32 0 15,0 26-1-15,10 13-3 16,-1 16-7-16,12-2-8 16,0-6-5-16,2-2-2 0,-3-5-1 15,-6-18-2-15,0-9-3 16,-5-13-6-16,-9-17-14 16,-2-13-32-16,2 2-2 0</inkml:trace>
  <inkml:trace contextRef="#ctx0" brushRef="#br0" timeOffset="9853.6276">8611 4947 215 0,'0'0'6'0,"0"-10"2"0,5 1 1 16,0-5 2-16,8-4 2 16,4-6-1-16,10-3 2 0,6-8 0 15,14 0-3-15,10-1-1 16,10-3-1-16,11 1-1 0,6 8-1 16,5 3 0-16,9 12-1 15,-2 7-1-15,-1 13 0 16,-9 10-2-16,-7 20-1 15,-3 7 0-15,-16 13 0 16,-11 7-1-16,-13 5 0 0,-12 7 1 16,-9-3-1-16,-13 6-1 15,-2-5-1-15,-15 3 3 16,-11-8-1-16,-12-8 0 16,-11-2 1-16,-16-7 0 0,-10-11 1 15,-10-6-1-15,-12-16 1 16,-5-10-3-16,-4-7 1 15,-1-19 0-15,2-16-2 16,8-12 0-16,13-10 0 16,14-10 0-16,18-3 0 0,15-1 0 15,19 1 0-15,18 1 0 16,23 1 1-16,22 5-1 0,29-2-10 16,18 1-19-16,25-3-40 15,69 5-6-15</inkml:trace>
  <inkml:trace contextRef="#ctx0" brushRef="#br0" timeOffset="11933.9429">8850 8508 57 0,'0'0'7'0,"0"0"5"16,-7-1 7-16,7 1 4 0,0 4 6 16,7 1 2-16,11 0 2 15,4-2 2-15,18 4-3 16,7-7-6-16,12 0-5 15,14-3-4-15,6-6-3 16,8-2 0-16,8-3-4 16,-1 2-1-16,3 0-2 0,-5-4-1 15,-5 6 0-15,-8-2-2 16,-7 0 0-16,-7 2-1 0,-8 3-1 16,-10-3-1-16,-7 5 1 15,-10 0 0-15,-5 0 1 16,-7 0 1-16,-6 0 1 15,-12 5-2-15,10-10 1 16,-10 10-2-16,-3-14-1 0,-1 6-4 16,-6-5-4-16,10 13-15 15,-18-12-39-15,8-3-15 16</inkml:trace>
  <inkml:trace contextRef="#ctx0" brushRef="#br0" timeOffset="12139.4472">10110 7652 349 0,'0'0'-2'16,"0"0"0"-16,10 10 1 16,-5 10 1-16,-2 13 1 0,4 18 0 15,1 7 2-15,-1 10-2 16,-2 12 1-16,0 1-7 15,-3 2-16-15,1-3-32 16,-3-10-15-16</inkml:trace>
  <inkml:trace contextRef="#ctx0" brushRef="#br0" timeOffset="12668.4368">8616 5616 238 0,'0'0'5'0,"0"0"-1"16,0 0-1-16,0 0-1 16,0 0 2-16,-2 15 3 15,2 15 1-15,0 13 4 16,0 32-7-16,0 22 3 0,0 34 2 16,2 19 0-16,6 31-1 15,0 10-2-15,1 8-3 0,1 9-1 16,5-12-1-16,-3-11-2 15,-1-14-3-15,-1-16-2 16,-3-23-7-16,-2-12-13 16,-1-26-27-16,2-12-18 0</inkml:trace>
  <inkml:trace contextRef="#ctx0" brushRef="#br0" timeOffset="12769.1684">8703 8189 203 0,'0'0'0'15,"0"15"-7"-15,0 0-19 0,5 2-27 16,1 7 0-16</inkml:trace>
  <inkml:trace contextRef="#ctx0" brushRef="#br0" timeOffset="13318.006">9372 8623 339 0,'0'0'2'0,"0"0"-3"16,0 0 0-16,0 9 1 16,0 9 1-16,0 7 1 15,0 10 0-15,2 8 0 16,1 1-1-16,-1 10 3 15,2 1 0-15,-4 2-2 16,2-6-1-16,-2 2-3 0,0-11-3 16,0-8-5-16,-6-6-5 15,6-10-21-15,-2-6-20 16,2-12-8-16</inkml:trace>
  <inkml:trace contextRef="#ctx0" brushRef="#br0" timeOffset="13471.7507">9385 8705 336 0,'0'0'5'15,"0"0"-2"-15,0 0-1 16,0 0 1-16,2 7 0 0,1 5 1 16,2 8 1-16,-3 6-1 15,5 1-4-15,1 4 1 16,2 7-4-16,-5-6-8 0,7 0-23 16,1 2-29-16,-6-11-8 15</inkml:trace>
  <inkml:trace contextRef="#ctx0" brushRef="#br0" timeOffset="13701.5844">9656 8601 366 0,'0'0'3'0,"0"0"-3"15,0 0 1-15,0 10 0 0,-3 7 1 16,0 7 1-16,-4 12 1 15,2 5 0-15,0 9-1 16,-2 10 1-16,-1 2 0 0,1 0-3 16,2-1-5-16,-3-3-4 15,1-9-7-15,2-6-7 16,-3-11-15-16,8-1-32 16,-4-13-9-16</inkml:trace>
  <inkml:trace contextRef="#ctx0" brushRef="#br0" timeOffset="13917.571">9387 9097 231 0,'0'0'2'0,"0"0"4"0,5 7 4 16,-5-7 1-16,12 12 3 15,-12-12 2-15,23 15 0 16,-5-8 2-16,3-7-14 16,12 0-58-16,2-2-8 0</inkml:trace>
  <inkml:trace contextRef="#ctx0" brushRef="#br0" timeOffset="19416.7957">15376 5492 322 0,'0'0'7'16,"0"0"3"-16,0 0 2 0,0-10-2 15,0 10 3-15,0 0 0 16,-3 10 2-16,3 9 0 15,0 19-5-15,7 9-2 16,3 15 0-16,1 12 1 16,-2 13 0-16,4 10 0 15,2 4-2-15,0 7 0 16,-5 1-1-16,-2-2-1 0,-2-6-2 16,3-1 0-16,-2-6-1 15,-5-7 0-15,4-6-1 16,0-11-1-16,2-8 0 0,0-13-1 15,-1-3-4-15,-6-18-4 16,5-2-5-16,-6-14-17 16,0-12-49-16,0-5-4 0</inkml:trace>
  <inkml:trace contextRef="#ctx0" brushRef="#br0" timeOffset="19963.9682">15314 5528 302 0,'0'0'7'16,"0"0"5"-16,0 0 0 16,0 0-1-16,0 0 0 15,0 0 2-15,-8 3-1 0,4 11 2 16,0 0-7-16,-1 8-4 16,-2 5 1-16,0 11 1 15,-4 1 0-15,2 3-1 16,-1 1 1-16,0-7-2 0,-3 0 1 15,6-9 0 1,-2-8-1-16,3-9 2 0,6-10-1 16,0 0 1-16,0 0-1 15,-7-7 0-15,7-13-1 16,4-8 0-16,1-4-2 0,6-7-2 16,1-6 0-16,1 3 1 15,1 3 0-15,-2-2 1 16,0 12 1-16,-2 2-1 15,-2 9 0-15,0 8 0 0,-8 10-1 16,10 0 0-16,-3 10 1 16,4 10-1-16,1 10 0 15,6 5 2-15,1 7-1 16,6 2 0-16,-2 7-6 0,9-3-15 16,0 0-57-16,-2-6-2 15</inkml:trace>
  <inkml:trace contextRef="#ctx0" brushRef="#br0" timeOffset="20564.7558">15254 6795 404 0,'0'0'2'0,"0"0"2"16,0 0 1-16,0 0 1 15,2-3 2-15,-2 3 1 16,21 3-2-16,-5 5 3 16,1 1-2-16,7 6-2 0,-2 7-1 15,5 3-1-15,0 5-1 16,-2 0 0-16,3 1-1 15,-5-3-1-15,-2-1 0 0,2-2 0 16,-3-5-1-16,-6-6 1 16,-1-4 0-16,-5 0 1 15,-8-10 0-15,16 0 0 0,-16 0 0 16,9-13 1-16,-7-3 1 16,1-4-1-16,1-5-1 15,1-7-2-15,2-3 0 16,4 1 0-16,-4-1 0 15,5-2 0-15,1 7 0 16,-3 0 0-16,-1 6 0 0,-3 9 0 16,1 2 0-16,-4 1 0 15,-3 12-37-15,14-5-47 16,-14 5-3-16</inkml:trace>
  <inkml:trace contextRef="#ctx0" brushRef="#br0" timeOffset="21371.4421">15310 5571 144 0,'0'0'4'16,"0"0"2"-16,0 0 4 15,0-12 3-15,0 12 2 16,0-13 0-16,0 13 3 15,-1-12-1-15,1 12-4 16,-11-7-1-16,11 7-5 0,-8-8-2 16,8 8-1-16,0 0 2 15,-10-3 3-15,10 3 3 16,0 0 4-16,0 0 1 16,0 0 2-16,0 0 3 0,0 0-3 15,0 0-2-15,0 0-4 16,0 0-4-16,0 0-2 15,0 0-1-15,4 12-2 0,2 2-1 16,8 3 1-16,0 5 1 16,4 2 0-16,4 3 0 15,5 2 0-15,-2 0-1 0,0-4-1 16,0-1 0-16,-2-4-1 16,-5 0 0-16,1-7-1 15,-8 1 0-15,3-7 0 16,-14-7 0-16,12 12 0 0,-12-12-1 15,0 0 0-15,0 0-2 16,0 0-1-16,-15 3-3 16,4-3-2-16,0-4-2 15,-4-1 0-15,3-1-1 16,-1-1 1-16,4 2 0 16,9 5 0-16,-11-7 2 0,11 7 4 15,0 0 2-15,0 7 0 16,0-7-5-16,8 18-64 15,1-4-1-15</inkml:trace>
  <inkml:trace contextRef="#ctx0" brushRef="#br0" timeOffset="24498.1133">11741 7528 146 0,'5'20'3'16,"1"10"3"-16,6 21 4 15,-3 14 5-15,7 16 3 16,-2 16 3-16,4 17-1 16,-4 12 0-16,2 7-2 0,-7 0-3 15,-1 0-4-15,0-6-3 16,-1 7-3-16,0 0-2 16,-1-11 1-16,4 1-1 0,-3-10-1 15,0-10 0-15,0-7-1 16,-1-5 0-16,-2-18-1 15,-1-11 0-15,2-10-1 0,-3-11-2 16,1-9-2-16,-3-7-1 16,2-8-1-16,-2-6 1 15,0-1-1-15,0-11-1 16,0 14 2-16,0-14 3 16,0 0 2-16,-9 10 1 0,9-10-1 15,-10-2-3-15,10 2-11 16,-13-18-30-16,8-4-15 15</inkml:trace>
  <inkml:trace contextRef="#ctx0" brushRef="#br0" timeOffset="24997.7738">11741 7216 181 0,'-5'12'8'15,"3"30"1"-15,-3 20 4 0,2 27 1 16,1 21 2-16,2 21 1 15,0 17 2-15,0 25 0 16,5 4-6-16,2-11-1 0,-2-5-3 16,6-5 0-16,-7-10-3 15,4-10-1-15,-4-5-1 16,-1-16 0-16,-1-11-2 0,1-15-2 16,-1-15-4-16,2-14-8 15,-4-18-15-15,0-10-9 16,4-12-33-16,-4-20-5 15</inkml:trace>
  <inkml:trace contextRef="#ctx0" brushRef="#br0" timeOffset="25548.9887">13101 6713 292 0,'0'0'4'15,"0"0"1"-15,0 0-2 16,0 0 2-16,0 0 3 16,2 20 3-16,1 9 3 0,-1 19 2 15,-2 24-2-15,0 21 0 16,0 27 0-16,0 19-1 16,0 22-3-16,0 7 0 15,0 8-4-15,3-11-1 0,5-5-2 16,-1-16-1-16,0-12 1 15,-2-15-1-15,3-16-5 16,-3-14-7-16,2-12-17 16,-7-13-22-16,4-16-19 15,2-8-9-15</inkml:trace>
  <inkml:trace contextRef="#ctx0" brushRef="#br0" timeOffset="25662.8026">13198 8928 274 0,'0'0'7'15,"0"0"1"-15,0 0 1 16,-6 7 0-16,6-7 0 0,-4 9 2 15,4-9-2-15,-2 16-6 16,2-16-30-16,-5 15-35 16,5-3-7-16</inkml:trace>
  <inkml:trace contextRef="#ctx0" brushRef="#br0" timeOffset="25787.4652">13154 9047 282 0,'0'0'0'0,"0"0"-1"16,4 12-13-16,-1-2-32 0,-3-10-14 15</inkml:trace>
  <inkml:trace contextRef="#ctx0" brushRef="#br0" timeOffset="29594.9993">14448 6546 224 0,'0'0'8'16,"0"0"5"-16,-12 0 6 16,12 0 2-16,0 0 1 15,-12-17 1-15,6 5 1 0,4-7 2 16,2-11-6-16,2-13-5 15,9-11-6-15,-3-13-1 16,14-12-1-16,3-18-2 0,8-14-1 16,5-8-2-16,10-7-1 15,8-5-2-15,12-9-1 16,6 7 0-16,9 4 0 16,6 11-1-16,7 8 2 0,2 16-1 15,3 10 2-15,-5 14 0 16,-2 16 0-16,-7 9 0 15,-8 11 0-15,-10 6 0 16,-9 13 0-16,-11 3 0 16,-11 3 0-16,-10 9 0 0,-10 0 0 15,-18 0 0-15,6 9-4 16,-8 3-2-16,-10-1-8 16,-1-1-22-16,4 7-40 15,-7-5-4-15</inkml:trace>
  <inkml:trace contextRef="#ctx0" brushRef="#br0" timeOffset="29996.7332">16368 3984 284 0,'0'0'8'0,"0"-11"4"16,0 11 3-16,10-12 3 15,-10 12 0-15,4-11-1 16,-4 11 1-16,10 0 1 0,-10 9-8 15,0 17-3-15,0 9-2 16,-2 10-2-16,-1 7-2 16,3 12 1-16,-3 3 0 0,1 2-1 15,0 2 0-15,2-10-2 16,-6-4 1-16,5-8-1 16,-2-4-1-16,1-8-3 15,-1-6-8-15,-5-13-13 0,8 1-27 16,5-7-26-16,-5-12-6 15</inkml:trace>
  <inkml:trace contextRef="#ctx0" brushRef="#br0" timeOffset="31086.502">16599 4451 370 0,'0'0'3'0,"0"0"1"16,0 0-1-16,0 0 2 15,0 0-1-15,0 0 0 16,0 5 2-16,0-5 1 0,15 0-2 16,-4 0-1-16,5-2 1 15,6-6 0-15,3-2 0 16,3-5 0-16,-1-1-1 15,-2 0-1-15,-6-2 0 16,-3 2-1-16,-7 3-1 0,-9 13 0 16,-9-7 0-16,-12 9-1 15,0 11-1-15,-4 4-1 16,-3 8 1-16,1 0-1 16,7 7 1-16,5-6 0 15,8 3 0-15,7-2 1 0,10-5 0 16,10-5 0-16,10-5-1 15,7-4-1-15,5-8-1 0,8 0-3 16,2-10-1-16,2-7-4 16,1-1 0-16,-3-9-1 15,-10 2 1-15,-5-2 3 0,-10 0 1 16,-11-3 4-16,-9 10 3 16,-7 2 3-16,-12 6 3 15,-9 5 0-15,-3 7 0 16,-6 0 0-16,3 12-1 15,-1 3-1-15,4 3-1 16,7 2 0-16,5-1-2 0,3 4 1 16,9-7 0-16,3-3 0 15,10-5 0-15,4-6 1 16,10-2-1-16,3-2 2 16,1-11-1-16,8-4 0 15,1 0 0-15,-6-5 0 0,-1 2-1 16,-6 2-1-16,-7 3 0 15,-8 5-1-15,-2 3 0 0,-10 7-1 16,0 0-1-16,13 5 1 16,-13-5-1-16,7 17 1 15,3-8 1-15,8-3 0 0,-1 0 0 16,10-6 1-16,3 0-1 16,5-6 1-16,0-4 0 15,0-3 0-15,-1-1 0 16,-4-4 0-16,-5 2 1 15,-8-2 0-15,-6 4-2 0,-9 1 1 16,-2 13-1-16,-11-11 0 16,-5 11 0-16,-7 8-1 15,-2 2 1-15,1 8-2 16,1-1 1-16,3 5 0 16,6-5 0-16,3 3 0 15,6-5 0-15,5-2 0 0,0-13 1 16,16 13 1-16,0-13-1 15,2-11 1-15,7-1 1 0,-1-14 0 16,10-3 0-16,-10-8 0 16,5-8 0-16,-6-8-1 15,-3-11 1-15,-3-4 0 0,-9-4 0 16,-3-3 0 0,-5 4-1-16,-10 6 0 0,-2 8 1 15,-4 10-1-15,2 9 0 16,-2 17-1-16,4 9 0 15,0 12-1-15,4 4 0 16,2 21 1-16,6 8-1 0,0 13 0 16,6 17 0-16,2 8 1 15,4 11 1-15,0 2-1 16,4 0-2-16,1 3-9 16,0 1-45-16,1-17-23 0,-4-9-3 15</inkml:trace>
  <inkml:trace contextRef="#ctx0" brushRef="#br0" timeOffset="31645.5332">16977 5162 358 0,'0'0'4'0,"5"-14"3"15,-5 2 1-15,0-6 2 16,0 3 0-16,-3-3 0 0,-4 1 0 16,-6 2 0-16,-10 8-4 15,4 5-1-15,-6 2-5 16,3 5 0-16,2 9 0 16,3 3 0-16,4 6-2 15,10 2 2-15,6 0 0 0,10-1 0 16,7 1 2-16,7 0-2 15,10 0 1-15,0-6 0 16,5 1-1-16,-1 0 1 16,-7-5-1-16,-4 5 1 0,-7-3 1 15,-10-2 0-15,-7 2 1 16,-8 0 0-16,-13-6-1 16,-10 4 2-16,-10-6-1 15,-3 1 0-15,-8-2-2 16,-2-6-2-16,1 3-1 0,5-5-6 15,9 0-18-15,6 0-39 16,12-2-13-16</inkml:trace>
  <inkml:trace contextRef="#ctx0" brushRef="#br0" timeOffset="31865.0283">17327 5123 417 0,'0'0'4'0,"0"0"2"15,0 0-1-15,-5-8 1 16,5 8 0-16,-14 8 0 16,3 2 1-16,-1 5 0 15,5 4-4-15,-4 3-2 16,6 5 1-16,3 3-1 16,2-5 1-16,7 0-2 0,9-4-2 15,6-12-7-15,11-1-34 16,4-8-37-16,4-3-3 0</inkml:trace>
  <inkml:trace contextRef="#ctx0" brushRef="#br0" timeOffset="32148.9067">17538 5110 416 0,'0'0'5'0,"0"0"1"0,0 0 1 16,0 0 0-16,0 0-1 15,0 0 1-15,0 0-1 16,0 0 1-16,11 0-4 0,6 11-2 15,5 1-1-15,3 3 0 16,2-1 0-16,0 3 1 16,-2 3-2-16,-4-5 1 15,-7 3-1-15,-6-5 0 16,-5-4 1-16,-3-9 0 0,-13 10 1 16,1-10-1-16,-6-3 1 15,3-4 0-15,0-1 0 16,-1-4-2-16,7 0-3 15,6-6-6-15,6 3-16 0,15 8-51 16,4-13-4-16</inkml:trace>
  <inkml:trace contextRef="#ctx0" brushRef="#br0" timeOffset="32486.8626">17976 5011 374 0,'0'0'5'15,"0"0"2"-15,-8-5 1 16,8 5 0-16,-12 0 1 15,12 0-1-15,-16 5 1 0,16-5 1 16,-11 15-6-16,8-7 0 16,3 2-1-16,0-10 0 15,14 12 0-15,5-10 1 16,-2-2-1-16,3-2 0 16,5-5 1-16,-3-4-1 0,1-6 0 15,-6 0 0-15,-4-1-2 16,-6 1 0-16,-7 5 0 15,-5 2 0-15,-10 5-1 16,-4 5-1-16,-2 5 1 0,-1 7-1 16,1 8 0-16,5 1 0 15,6 8 1-15,2-5-1 16,8 3 1-16,4-4-3 0,14-5-2 16,7-6-6-16,10-4-13 15,0-8-27-15,10-8-30 16,4-10-5-16</inkml:trace>
  <inkml:trace contextRef="#ctx0" brushRef="#br0" timeOffset="32879.7414">18416 4863 330 0,'0'0'8'0,"0"0"4"0,0 0 0 15,-10 0 2-15,10 0 1 16,-18 14-1-16,9-1 1 16,2 1 0-16,-3 4-8 15,9 5-3-15,1-7-1 16,8 4 0-16,7-5 0 0,5-7-1 15,1-1 1-15,9-7 0 16,-3 0 0-16,3-11-1 0,0-1 1 16,-2-5-1-16,-1-2 0 15,-4-1 0-15,-3 1-1 16,-8-2 0-16,-1 4-1 16,-2 5 0-16,-9 12 0 0,0 0-1 15,0 0 0-15,0 14 0 16,0 4 0-16,-3 0 0 15,3 1 0-15,3-2 1 16,12-5 0-16,5 1 0 16,5-8 0-16,5-5 1 0,5-3-1 15,-1-9 1-15,-1-5 1 16,-6-2-1-16,-8-7 1 16,-3-6-1-16,-11 5-1 15,-5 0 0-15,-8 2-1 16,-5 5-2-16,-6 2-9 0,-1 11-67 15,3 7-4-15</inkml:trace>
  <inkml:trace contextRef="#ctx0" brushRef="#br0" timeOffset="35912.5265">18016 7790 224 0,'0'0'9'0,"0"0"7"16,2-9 4-16,-2 9 4 16,3-10 2-16,-3 10 0 15,2-13-1-15,-2 13 0 16,0 0-8-16,2 20-6 0,-2 17-2 16,0 13-3-16,5 19-3 15,-1 15 2-15,0 23 1 16,1 13 2-16,0 11 0 15,-3 7 0-15,3 3-3 0,-2 5-1 16,-1-4 1-16,-2-3-1 16,4-6-1-16,-4-7-2 15,0-10 0-15,0-4-1 16,2-11 1-16,0-11 0 16,-2-6-1-16,5-12 0 15,-2-10 0-15,-3-9-1 0,0-12 1 16,0-7-2-16,0-10-1 15,0-10-3-15,0-4-3 0,0-10-9 16,0 0-11-16,0 0-41 16,0-15-12-16</inkml:trace>
  <inkml:trace contextRef="#ctx0" brushRef="#br0" timeOffset="36494.0556">18501 7721 270 0,'0'0'7'16,"0"0"3"-16,0 0 3 15,0 0 1-15,0 0 1 0,0 0-2 16,-8-7 0-16,8 7 2 16,0 10-7-16,-2 7-2 15,2 10-2-15,0 12 1 16,0 29 3 0,-2 18 2-16,2 14 1 0,-4 14 0 15,4 7 1-15,0 15 0 16,0 4-2-16,4 8-1 15,3-17-4-15,2-1-1 16,3-10-1-16,-1-1 0 0,-1-7-1 16,-6-11-1-16,5-9 0 15,-7-7-1-15,-2-14 1 16,0-7-1-16,-6-11-1 0,1-9 0 16,1-12-3-16,1-4-5 15,-2-11-7-15,5-5-17 16,3-4-46-16,-3-8-4 15</inkml:trace>
  <inkml:trace contextRef="#ctx0" brushRef="#br0" timeOffset="37063.5669">17963 8216 252 0,'0'0'8'0,"0"0"5"0,7-14 3 16,-1 7 3-16,4-6 0 15,2-4 1-15,8-10 1 16,5-1 0-16,8-4-9 15,4-2-4-15,5-2-4 16,4-3-2-16,8 4-3 0,-5 3-3 16,1 5-12-16,-8 5-21 15,-7 2-31-15,-11 15-9 16</inkml:trace>
  <inkml:trace contextRef="#ctx0" brushRef="#br0" timeOffset="37290.8825">18105 8444 324 0,'0'0'5'0,"0"0"3"16,0 0-1-16,0 0 2 0,8-14 0 15,5 1 1-15,2-4-1 16,9-5 1-16,6-3-6 15,5-2-3-15,4 2-4 16,-1 0-11-16,2 3-29 16,-1 4-26-16,-9 8-5 0</inkml:trace>
  <inkml:trace contextRef="#ctx0" brushRef="#br0" timeOffset="37481.3379">18160 8754 318 0,'0'0'6'16,"0"0"2"-16,5-7 1 0,1-4 2 15,13-1 0-15,2-5 1 16,9-5 1-16,6 0-2 16,1-3-7-16,8 0-12 15,-3 1-33-15,8 7-29 16,-16 3-4-16</inkml:trace>
  <inkml:trace contextRef="#ctx0" brushRef="#br0" timeOffset="37664.2974">18141 9097 285 0,'0'0'8'0,"0"0"6"0,0 0 1 16,14-8 0-16,2-2 0 15,10-5 2-15,11 0-1 0,9-5-4 16,3-2-22-16,6-7-50 16,-3 11-10-16</inkml:trace>
  <inkml:trace contextRef="#ctx0" brushRef="#br0" timeOffset="37831.0735">18147 9409 285 0,'0'0'5'0,"0"0"3"0,0 0 3 16,8 0 2-16,2 0 0 15,2 0 0-15,12-6 0 16,7-1-11-16,6-13-50 0,8 8-15 16</inkml:trace>
  <inkml:trace contextRef="#ctx0" brushRef="#br0" timeOffset="37999.5178">18115 9703 344 0,'0'0'4'16,"0"0"2"-16,5 8 2 0,-5-8 2 16,21 3-1-16,-2-6 1 15,13-5-2-15,8-10-11 16,8-6-40-16,3 7-25 15,4-5-7-15</inkml:trace>
  <inkml:trace contextRef="#ctx0" brushRef="#br0" timeOffset="38154.9518">18205 9810 272 0,'0'0'2'0,"0"0"1"16,-8 12 3-16,8-12 3 0,3 5 2 15,15-5-1-15,5 0 1 16,10-8-11-16,15 1-39 16,-1-7-21-16</inkml:trace>
  <inkml:trace contextRef="#ctx0" brushRef="#br0" timeOffset="38981.6272">17621 9329 289 0,'0'0'8'0,"0"0"3"0,0 0 4 16,0 0 2-16,7-10 1 15,-7 10 2-15,0 0-1 16,0 0-1-16,0 0-6 16,1 17-4-16,-1 8-3 15,0 3-2-15,0 6-2 16,-1 11 0-16,-2 5 1 0,1-4-1 15,0 7 1-15,-3-6-1 16,2 0 0-16,1-8-1 16,-4-4 2-16,0-2-1 0,3-9-1 15,0-5 1-15,1-4-1 16,-1-5-1-16,3-10-1 16,-2 10-5-16,2-10-7 0,0 0-16 15,0 0-45-15,-2-10-5 16</inkml:trace>
  <inkml:trace contextRef="#ctx0" brushRef="#br0" timeOffset="40412.9511">17665 9281 202 0,'0'0'9'0,"0"0"5"16,0 0 4-16,0 0 3 16,0 0 1-16,0 0 1 15,0 0 1-15,-7-9 0 0,7 9-7 16,0 0-5-16,0 0-4 15,0 0-3-15,0 0-1 16,0 0 0-16,9 3-2 16,-9-3 1-16,13 10 0 15,-4-3 0-15,2 0 1 16,2 1-1-16,-1-1 0 0,3 3 0 16,-1 0-1-16,4 0 1 15,-3-1-1-15,2 2-1 16,4-2 1-16,-2 0 0 15,-1 0-1-15,0-1 1 0,2-1-1 16,-1-2 0-16,-2 0 0 16,-2 0 0-16,2 0 0 0,-1 0 0 15,0 0-1-15,2-3 1 16,0 3-1-16,1-3 1 16,2 1 0-16,-1-3-1 15,1 2 1-15,2-2 0 0,-3 0 0 16,8-2 0-16,-1-1-1 15,-1 1 1-15,2-3 0 16,-3 0-1-16,3 0 1 0,-6 3-1 16,3-3 0-16,-3 2 1 15,-1-1-1-15,-2-1 0 16,1-1 0-16,2 2 1 16,-2-1-1-16,-3 0 0 15,3-1 1-15,-3-1-1 16,4 2 0-16,-4-2 1 0,3-1-1 15,-3 1 1-15,-2-3-1 16,0 0 1-16,2 3 0 16,-1-5 0-16,-4 1 0 0,1 2 0 15,-4-2-1-15,-2 1 1 16,4 1 0-16,-1-4-1 16,-4 1 1-16,3-1-1 15,1 1 0-15,-1 0 2 0,-2 0-1 16,4-3 0-16,-4 1 1 15,1 2 0-15,2 0 0 16,-3 0 0-16,-2 0 1 16,0 2-1-16,-3 2-1 0,-2 8 1 15,8-14 0-15,-8 14 0 16,5-13-1-16,-5 13 1 16,0 0 0-16,0-13-1 15,0 13 1-15,0 0-1 16,0 0-1-16,0 0 0 0,0 0 0 15,0 0-1-15,0-7-3 16,0 7-5-16,-10-3-13 16,10 3-54-16,0 0-7 0</inkml:trace>
  <inkml:trace contextRef="#ctx0" brushRef="#br0" timeOffset="41001.2305">17687 9290 246 0,'0'0'10'0,"0"0"4"0,0 0 2 15,0 0 2-15,0 0 2 16,0 0 1-16,0-11 2 16,0 11 1-16,-2-7-8 15,2 7-3-15,-2-12-3 0,2 12-1 16,-3-20 0-16,3 10-2 16,3-2-1-16,1-5-1 15,4 2 0-15,2-6 0 16,4 1-1-16,5 1-1 0,-3-1 0 15,5 0 0-15,-1 1 0 16,2 3-2-16,0 1 0 16,1 3 0-16,-1 0 0 15,-6 5-1-15,3-1 0 0,-5 5 0 16,-3 2 0-16,1 1-1 16,-12 0 0-16,12 0-1 15,-12 0-2-15,16 9-5 0,-16-9-10 16,12 3-40-16,1 6-21 15,-6-1-4-15</inkml:trace>
  <inkml:trace contextRef="#ctx0" brushRef="#br0" timeOffset="41526.9085">18597 8898 258 0,'0'0'9'0,"0"0"6"0,0 0 3 16,0 0 4-16,0 0 1 16,-4-9 2-16,4 9 0 15,0 0 1-15,0 0-9 16,0 0-4-16,0 0-5 15,0 0-1-15,12 0-3 0,1 0 0 16,2 7-1-16,7 0 0 16,3 3-1-16,2 2 0 0,-2 3 0 15,2 0 0-15,-7 5-1 16,-2-1 0-16,-4-1 0 16,-4 2 0-16,-4 1 1 15,-4 0-1-15,-2-1-1 16,-2-3 1-16,-4 0-3 0,1-2-3 15,0 2-10-15,-7-2-31 16,7-4-36-16,-3-2-1 16</inkml:trace>
  <inkml:trace contextRef="#ctx0" brushRef="#br0" timeOffset="42497.9375">17655 9956 138 0,'0'0'8'0,"0"0"2"0,-7 0 4 16,7 0 2-16,0 0 3 0,0 0 3 15,0 0 2-15,0 0 3 16,-13-5-6-16,13 5-3 16,5 0-1-16,-5 0-4 15,0 0-1-15,0 0-2 16,0 0-3-16,0 0-3 15,13 0 0-15,-13 0-1 0,0 0-1 16,2 10 0-16,-2-10 0 16,0 12 0-16,0-12-1 15,0 15 0-15,0-6 0 0,0-9 0 16,0 15-1-16,0-15 1 16,0 14-1-16,0-14 0 15,0 0 0-15,7 9 1 16,-7-9 0-16,0 0 0 0,11 3 1 15,-11-3 0-15,12 2 1 16,-12-2 0-16,15 0 0 16,-7 0 1-16,1 0-1 15,1 0 0-15,1 0 0 0,-2 0-1 16,1 0 0-16,0 0 0 16,0 0 1-16,-3 0-1 15,4-2 0-15,-4 2 0 16,3 0 0-16,-3 0 0 0,4 0-1 15,-4 0 1-15,2 0 0 16,2 0-1-16,-11 0 1 16,13 0 0-16,-13 0 0 15,0 0 0-15,10 0 0 0,-10 0 0 16,0 0 0-16,0 0-1 16,0 0 0-16,0 0-1 15,0 0-5-15,0 0-13 16,4 9-51-16,-4-9-11 0</inkml:trace>
  <inkml:trace contextRef="#ctx0" brushRef="#br0" timeOffset="43007.188">18781 9206 277 0,'0'0'10'0,"0"0"6"0,7-8 3 15,-7 8 2-15,0 0 1 16,11-9 2-16,-11 9-2 15,7-3 2-15,-7 3-10 16,8 17-5-16,-6 5-3 0,3 8-3 16,1 2 0-16,-2 10-1 15,-1 2 1-15,2 1-2 0,-3 2 1 16,0-5-2-16,1-5 1 16,-3-5-1-16,0-4 1 15,0-6-2-15,0-2-2 16,-3-5-6-16,3 2-19 0,-4-1-51 15,1-7-1-15</inkml:trace>
  <inkml:trace contextRef="#ctx0" brushRef="#br0" timeOffset="43529.811">17954 10079 319 0,'0'0'7'0,"9"0"3"0,12-5 2 16,4 0 2-16,7-2 2 15,10-2 0-15,8 1-2 16,2-4-1-16,7 2-7 15,-7-2-7-15,3 3-8 16,-10 3-4-16,-2-2-3 0,-6 2-4 16,-8-1-5-16,-4 2-6 15,1-2 0-15,-10 2 5 16,-3-2 6-16,-3 5 10 16,-10 2 9-16,0 0 7 0,-5 0 9 15,-10 2 10-15,-2 5 2 16,-3 0-5-16,-1 1-2 15,2-3-6-15,3-1-14 16,2 4-31-16,14-8-37 0,0 0-4 16</inkml:trace>
  <inkml:trace contextRef="#ctx0" brushRef="#br0" timeOffset="44282.4145">19139 8908 277 0,'0'0'10'0,"0"0"7"0,3-7 3 16,-3 7 3-16,7-12 3 15,-7 12 2-15,6-13-1 16,-6 13 1-16,0 0-10 0,9-7-5 16,-9 7-4-16,0 9-2 15,-9 11-3-15,-2 2 0 16,-6 5-4-16,0 7 0 16,-8-1 0-16,-3 4 0 0,1 1 0 15,2-6 0-15,3-5 0 16,2-1 0-16,2-5 0 15,4-6 0-15,4 3-5 0,3-11-9 16,1 0-20-16,6 6-41 16,0-13-9-16</inkml:trace>
  <inkml:trace contextRef="#ctx0" brushRef="#br0" timeOffset="44529.6222">18904 8947 365 0,'0'0'7'0,"0"0"2"16,0 0 4-16,0 0 0 16,0 0 2-16,10-3 1 0,-10 3 1 15,19 13 1-15,-4 3-6 16,1 5-3-16,5 2-2 16,-1 4-2-16,2 3 0 15,1-3-5-15,-3 0 0 0,-1-2 0 16,2-7 0-16,-7 0 0 15,1-6-3-15,-5-3-4 16,1-1-18-16,-11-8-56 0,4 7-4 16</inkml:trace>
  <inkml:trace contextRef="#ctx0" brushRef="#br0" timeOffset="45159.9396">17571 9292 374 0,'0'0'9'15,"4"-11"2"-15,2 5 3 16,-6 6 3-16,12-15 1 0,-7 4 0 16,-5 11 1-16,11-17 0 15,-11 17-7-15,0 0-12 16,-4 12 0-16,-5 5 0 16,-3 1 0-16,-4 5 0 15,2 1 0-15,-4 3 0 0,1-1 0 16,-1-2 0-16,0-1 0 15,4-6 0-15,2 0-13 16,-4-8-16-16,4-3-43 16,1-6-14-16</inkml:trace>
  <inkml:trace contextRef="#ctx0" brushRef="#br0" timeOffset="45326.476">17416 9257 388 0,'0'0'6'0,"0"0"2"16,0 0 0-16,0 0 1 0,0 0 2 15,0 0-1-15,13 3 2 16,-1 9-1-16,6 3-5 16,1 8-2-16,4-1-1 15,0 7-3-15,7-1-10 0,-9 9-44 16,2-10-25 0,-5 3-3-16</inkml:trace>
  <inkml:trace contextRef="#ctx0" brushRef="#br0" timeOffset="45694.5945">17421 9893 446 0,'0'0'3'0,"0"0"2"0,0 0 1 15,0 0 0-15,0 0 0 16,0 0 0-16,-7 13 0 15,1-3 0-15,-5 5-3 0,1 0-2 16,-2 2 0-16,-6 2-1 16,3 1-2-16,1-2-1 15,1-3-6-15,0-3-14 0,1 1-48 16,2-8-13-16</inkml:trace>
  <inkml:trace contextRef="#ctx0" brushRef="#br0" timeOffset="45864.9158">17292 9832 362 0,'0'0'1'16,"0"0"4"-16,0 0 1 16,0 7 3-16,0-7 1 15,5 20 2-15,3-5 1 16,4 3 0-16,6 1 0 16,1 4-3-16,5-1-3 15,5-3-3-15,3 2-8 0,-2-6-24 16,5-3-50-16,2 0-2 15</inkml:trace>
  <inkml:trace contextRef="#ctx0" brushRef="#br0" timeOffset="46346.2777">19057 9604 410 0,'0'0'6'16,"0"0"2"-16,0 0 0 15,0 0 1-15,0 0 1 16,-2 6-1-16,2-6 0 0,-15 16 0 16,2-6-5-16,4 5-2 15,-7-1-1-15,4 4-1 16,0 0 0-16,-3-1-1 0,0-4-5 16,5 1-18-1,-2 1-50-15,1-7-6 0</inkml:trace>
  <inkml:trace contextRef="#ctx0" brushRef="#br0" timeOffset="46479.9256">18985 9622 395 0,'0'0'3'0,"0"0"2"0,3 4 2 16,-3-4 0-16,6 18 0 16,5-6 1-16,2 5-6 0,-1 6-46 15,6-5-29-15,2-1-3 16</inkml:trace>
  <inkml:trace contextRef="#ctx0" brushRef="#br0" timeOffset="51009.1556">17998 7721 195 0,'0'0'8'16,"0"0"4"-16,0-10 4 16,0 10 3-16,0-9 1 15,0 9 2-15,0-16 1 16,2 7 2-16,-2 9-7 15,9-17-3-15,-5 6-2 16,6-1-3-16,3 0-1 0,1-3-2 16,4 0 0-16,2-1-1 15,2 2-1-15,3 2 0 16,0-2-1-16,-4 3 0 0,3 4-1 16,-4-1-1-16,2 3-1 15,-5 3 1-15,3 2-2 16,-3 0 1-16,4 0-1 0,-4 5 1 15,5 3-1-15,-4-2 1 16,-1 5-1-16,3-2 0 16,-7 2 0-16,-1 0 0 0,-2 1 0 15,-2-1 1-15,-6 4 0 16,-2 0 0-16,-6 0 1 16,-3-1-1-16,-4 4 1 15,-4-2-1-15,-7 0 1 16,4 0-1-16,-8-2-1 15,3-2 1-15,-2-1-1 0,4-5 1 16,1 0-1-16,-3-4 1 16,4 0-1-16,5-2 1 15,-2 0-1-15,1 0 0 16,2-4 0-16,-3-2 0 0,6 0 0 16,-3 0 0-16,5 1-1 15,1 0 0-15,9 5-3 16,-7-7-7-16,7 7-12 0,0-20-51 15,4 14-7-15</inkml:trace>
  <inkml:trace contextRef="#ctx0" brushRef="#br0" timeOffset="54727.224">18478 7703 128 0,'0'0'6'16,"0"0"6"-16,0 0 1 15,0 0 6-15,0-12 3 16,0 12 0-16,0 0 0 0,0 0-1 16,0 0-5-16,0 0-5 15,0 0-3-15,0 15-4 16,2 3-2-16,-2 7-1 15,0 1 1-15,2 12 2 16,5 5 0-16,-5 5 0 16,0 2-1-16,3 4 1 15,0 2-1-15,0-2-1 0,-3 3-3 16,0-6-4-16,3-5-4 16,-5 0-6-16,4-8-13 0,-4-4-18 15,5 0-21-15</inkml:trace>
  <inkml:trace contextRef="#ctx0" brushRef="#br0" timeOffset="55178.096">18442 7773 210 0,'0'0'1'0,"0"0"1"15,0 0 1-15,0 0 6 0,-3 5 4 16,3 15 2-16,0 15 5 16,0 7 0-1,2 12 1-15,-1 6 0 16,8 7-3-16,-5-1-1 16,7 7-3-16,-1-7-5 15,-6-12-2-15,5-1-3 0,-5-1-1 16,-1-4 0-16,-3-5-1 15,0-3-1-15,0-5-1 16,0-3-4-16,-3-5-3 16,-1-7-2-16,0-3-10 0,-1-4-22 15,5-13-27-15,-12 0-9 16</inkml:trace>
  <inkml:trace contextRef="#ctx0" brushRef="#br0" timeOffset="55558.2742">18391 7746 238 0,'0'0'2'0,"0"0"1"15,-3 12 5-15,1 1 3 0,0 11 4 16,-1 9 3-16,1 11 0 16,2 12 3-16,0 5-2 0,0 11 1 15,0 3-3-15,5 0-2 16,-1 5-6-16,0-6-1 16,5-4-2-16,-1-4-1 15,-1-3 0-15,-2-4-2 0,-4-4-1 16,6-4-2-16,-5-3 2 15,0-6-1-15,-2-8-2 16,0-4-1-16,-2-5-3 0,0-8-9 16,-5-5-11-16,7-12-13 15,-13-2-34-15,8-8-6 16</inkml:trace>
  <inkml:trace contextRef="#ctx0" brushRef="#br0" timeOffset="55889.8679">18379 7983 213 0,'0'0'9'0,"0"0"4"16,0 0-2-16,0 0 1 16,0 0 4-16,0 0 2 15,2 11 3-15,1 16 3 0,-1 13-7 16,0 11-2-16,-2 16 3 15,4 8-2-15,0 11-2 16,-1 4-3-16,-1 4-3 16,3-5-2-16,-2-5-2 15,0-4-1-15,1-12-2 0,-2 2 1 16,-2-12-1-16,3-9 0 16,-3-4-2-16,0-13-1 15,0-3-3-15,-3-9-3 16,1-8-14-16,2-12-7 15,0 0-25-15,0-12-23 16,-4-10-3-16</inkml:trace>
  <inkml:trace contextRef="#ctx0" brushRef="#br0" timeOffset="56133.095">18369 8385 256 0,'0'0'6'0,"0"0"2"16,0 0 0-16,0 0 2 0,-2 8 4 15,2 6 2-15,-5 14 1 16,5 9 1-16,0 7-3 16,5 14-2-16,-3 8 1 15,1 9-2-15,-1-4-5 0,0 1-1 16,3-5-1-16,-2-10-2 16,1-7-2-16,-1-5-3 15,2-13-3-15,-2-3-4 16,-1-11-6-16,-2-3-13 15,0-15-12-15,0 0-18 0,0 0-18 16</inkml:trace>
  <inkml:trace contextRef="#ctx0" brushRef="#br0" timeOffset="56276.3521">18409 8978 292 0,'0'0'4'0,"0"0"-2"0,0 0 1 16,-3 7 2-16,3-7-1 15,-2 20 2-15,-1-3 1 16,3 2-1-16,-2 7-3 15,2 1-3-15,0 0-7 16,0 0-18-16,2 2-31 0,1-8-10 16</inkml:trace>
  <inkml:trace contextRef="#ctx0" brushRef="#br0" timeOffset="56392.5546">18411 9267 173 0,'0'0'1'0,"0"0"-1"15,0 0-1-15,0 11-10 16,0-11-31-16,0 0-8 16</inkml:trace>
  <inkml:trace contextRef="#ctx0" brushRef="#br0" timeOffset="58527.8838">17717 7840 157 0,'0'0'5'16,"16"3"2"-16,3-1 3 15,13 9 3-15,14 3-5 16,8-2-53-16,16 10-1 16</inkml:trace>
  <inkml:trace contextRef="#ctx0" brushRef="#br0" timeOffset="62312.6856">13907 9064 264 0,'0'0'5'0,"0"0"1"15,0 0 1-15,0 0-2 16,0 7 1-16,0-7 2 16,0 0 2-16,10 6 4 15,4-6-5-15,6 0 1 0,4 0 1 16,10 0 4-16,7 0-1 15,7 2-2-15,9 1-3 16,3 0-1-16,7-2-2 16,2 4-2-16,2 3-1 15,-4-3-1-15,-1 5-2 0,-1 2 1 16,-5-5 0-16,-8 3-1 16,-3-5 1-16,-6 4-1 15,-6-3 0-15,-5-4 1 0,-4 1 0 16,-8-3 0-16,-6 3-1 15,-1-3 1-15,-13 0 2 16,10 3-3-16,-10-3 0 0,0 0-5 16,0 0-6-16,0 0-11 15,0 0-29-15,-7 0-25 16,-4 0-3-16</inkml:trace>
  <inkml:trace contextRef="#ctx0" brushRef="#br0" timeOffset="62813.7581">14004 8985 314 0,'0'0'8'0,"0"0"1"16,0 0 2-16,0 0 1 15,0 0 0-15,0 0 0 16,0 0 0-16,0 0 0 15,0 0-5-15,19 5-4 0,6-2-1 16,7 1 1-16,11-1 1 16,6 2 1-16,13 0 0 15,6-1 2-15,2 4-3 0,1-3 1 16,-4 0 0-16,1 2-2 16,-11-5 0-16,-3 6-1 15,-11-6-1-15,-8 3 0 16,-10 0-1-16,-6 1 1 0,-6-4-1 15,-3 0 0-15,-10-2 0 16,0 0-2-16,0 0-1 16,0 0-4-16,-3 11-5 0,-9-11-10 15,-6 0-17-15,2 3-28 16,-5-2-11-16</inkml:trace>
  <inkml:trace contextRef="#ctx0" brushRef="#br0" timeOffset="62963.9482">14096 9044 220 0,'0'0'2'0,"9"0"3"16,9 3 0-16,12 3 2 0,12 2-14 16,18 8-45-16,17-2-1 15</inkml:trace>
  <inkml:trace contextRef="#ctx0" brushRef="#br0" timeOffset="67617.7712">18756 7528 326 0,'0'0'6'15,"0"0"3"-15,0 0 3 16,0 0 0-16,0 0 2 0,0 0-1 15,0 0 0-15,6-4-1 16,-6 4-5-16,0 0-3 16,10 12-2-16,-6 0-1 15,-1 3-1-15,-3 1 1 16,2 2 0-16,-2 2 0 0,-2-2 1 16,-1-4 0-16,-4 1-2 15,2-5 1-15,0-2 0 0,5-8 0 16,-8 9-1-16,8-9 0 15,0 0 1-15,0 0 0 16,0 0 1-16,11 3 0 16,3-3 0-16,4-8 1 0,2 4 0 15,5-7 0-15,0 2-1 16,2 1 0-16,-3-1-2 16,-6 4-1-16,-3 0-2 15,-3 2-4-15,-12 3-11 16,10-12-50-16,-10 12-12 0</inkml:trace>
  <inkml:trace contextRef="#ctx0" brushRef="#br0" timeOffset="72589.5659">18985 7733 298 0,'0'0'8'0,"0"0"7"0,0 0 1 16,3-12 3-16,-3 12 4 16,0 0 0-16,2-7-1 15,-2 7 0-15,0 0-8 16,0 6-4-16,0 7-3 0,0 12-1 15,0 5-1-15,0 10-1 16,3 7 1-16,1 7 1 16,1 6-1-16,3 2-2 15,-3 2-3-15,2-4 0 16,-2-1 0-16,3-2 0 0,-5-2 0 16,-1-8 0-16,1-4 0 15,-3-7 0-15,0-7 0 16,0-4 0-16,0-5 0 15,0-5 0-15,0-2 0 0,0-13 0 16,0 12 0-16,0-12 0 16,0 0 0-16,0 0 0 15,0 0 0-15,0 0 0 0,0-8 0 16,0 8-13-16,5-17-16 16,-5 4-52-16,0 4-5 15</inkml:trace>
  <inkml:trace contextRef="#ctx0" brushRef="#br0" timeOffset="73057.5853">18868 8420 403 0,'0'0'7'16,"0"0"2"-16,0 0 2 16,0 0 2-16,5-8-1 15,-5 8 1-15,0 0 0 0,11 0 1 16,-11 0-6-16,17 8-3 16,-4-1-2-16,-1 8-3 15,7-3 0-15,-1 8 0 16,7 0 0-16,-3-3 0 15,-2 3 0-15,0-3 0 0,-2 1 0 16,-1-6 0-16,-4-1 0 16,-1-4 0-16,-5 0 0 15,-7-7 0-15,13 5 0 16,-13-5 0-16,9-2 0 16,-9 2 0-16,10-20 0 0,-4 3 0 15,3-4 0-15,-1-3 0 16,1-3 0-16,0 0 0 15,0-7 0-15,-3 8 0 0,3-1 0 16,-4 0 0-16,0 3 0 16,-3 3 0-16,1 9 0 15,-3-6-15-15,0 9-71 0,0 9-3 16</inkml:trace>
  <inkml:trace contextRef="#ctx0" brushRef="#br0" timeOffset="73656.6337">19010 7652 396 0,'0'0'5'15,"0"0"2"-15,0 0 1 16,-5-9 3-16,5 9 0 0,0 0-2 16,-8-6 1-16,8 6 0 15,-9 10-4-15,2 5-3 16,-6 6-2-16,1 7-1 15,-4 2 0-15,2 4 1 16,-4 1 1-16,-1 3-1 16,1-9 1-16,3-4-1 15,7-5 1-15,-1-2 0 16,6-9 1-16,3-9 0 0,0 0 0 16,0 0 0-16,0 0-1 15,0-20 0-15,3 2 0 16,1-8-1-16,7-2 0 15,-1-5-2-15,2-1 0 0,1 0 0 16,-1 7 1-16,1-3 1 16,-4 8 0-16,-1 5 1 15,-5 4 0-15,7 6-2 16,-10 7 0-16,1-11 0 0,-1 11-2 16,0 0 1-16,13 6 0 15,-3 4-1-15,5 5 1 16,2 4 0-16,5 4 1 0,8 4 0 15,0 2-8-15,15-1-72 16,0 6-4-16</inkml:trace>
  <inkml:trace contextRef="#ctx0" brushRef="#br0" timeOffset="90029.7719">15453 5596 281 0,'0'0'5'15,"0"0"4"-15,0 0 1 16,0 0 2-16,0 0 4 16,0 0-1-16,0 0 2 0,0 0 2 15,0 0-6-15,0-8-2 16,0 8-4-16,0 0-1 16,0 0-2-16,0 0-2 15,5 5 0-15,0 5-1 0,2 4 0 16,0 4 0-16,6 10 1 15,-2-1-1-15,13 10-4 16,-10-2-24-16,8 7-46 0,2-3-2 16</inkml:trace>
  <inkml:trace contextRef="#ctx0" brushRef="#br0" timeOffset="94190.469">13111 10256 57 0,'0'0'7'16,"0"0"6"-16,-10-10 6 15,10 10 5-15,-7-10 2 16,7 10 2-16,-11-10 3 0,11 10 3 16,0 0-9-16,-7-7-7 15,7 7-7-15,0 0-2 16,0 0-4-16,-2 9-3 15,2 3-2-15,0 16 0 0,2 4 0 16,0 11 1-16,3 11 3 16,1 8 0-16,-4 7 1 15,1 8-1-15,-1 2 0 16,1 4-1-16,-3 1 2 0,0-4 0 16,0-3-1-16,0-2 1 15,-3-3-1-15,1-10 1 16,-1-3-1-16,1-7 2 0,0-7-4 15,2-6-1-15,0-7 1 16,0-4-2-16,0-6 0 16,0-5-6-16,0-5-6 15,2-1-2-15,-2-11-10 16,0 0-26-16,0 0-20 16</inkml:trace>
  <inkml:trace contextRef="#ctx0" brushRef="#br0" timeOffset="94802.0493">14576 10495 260 0,'0'0'-1'0,"0"0"-1"15,0 0 2-15,0 18 2 16,0 2 2-16,0 12 2 0,0 10 4 16,4 11-1-16,1 8 5 15,2 11-2-15,4 10 3 16,1 3-2-16,0-2-1 15,-1-1-3-15,-2-3-1 16,-1-7-2-16,-4-5-3 0,-4-5-9 16,0-10-26-16,0 0-36 15,-2-10-4-15</inkml:trace>
  <inkml:trace contextRef="#ctx0" brushRef="#br0" timeOffset="95102.7553">13285 11635 327 0,'0'0'6'0,"0"0"4"16,0 0 1-16,-7-10-2 15,7 10 2-15,0 0-1 0,9 0 0 16,16 3-1-16,10 7-5 16,21 4-6-16,12 2-17 0,19-8-45 15,13 6-9-15</inkml:trace>
  <inkml:trace contextRef="#ctx0" brushRef="#br0" timeOffset="95273.2997">14369 11776 410 0,'0'0'1'16,"0"0"-1"-16,0 0 1 15,0 0-3-15,-13 0-11 0,13 0-38 16,0 0-21-16,0-8-4 16</inkml:trace>
  <inkml:trace contextRef="#ctx0" brushRef="#br0" timeOffset="99620.5123">12594 10539 97 0,'0'0'10'0,"0"0"1"15,0 0 7-15,0 0 4 16,4-8 4-16,-4 8 2 0,0 0 3 15,0 0 0-15,4-9-5 16,-4 9-4-16,0 0-4 16,0 0-4-16,0 0-2 0,0 0-1 15,0 0-3-15,0 0-1 16,0 0-2-16,0 0-2 16,0 0 0-16,0 0-2 0,0 0-2 15,0 0 0-15,0 0-2 16,0 0-1-16,0 0 1 15,0 0-1-15,0 0 1 16,0 0-1-16,7 0 1 0,-7 0 1 16,0 0 2-16,0 0 0 15,14 6 0-15,-14-6 0 16,11 7 1-16,-1-3 0 16,-10-4 0-16,18 7 1 15,-10-2 0-15,5-3-1 16,0 3 1-16,4 0-1 0,-4 0 0 15,1-1 0-15,2 2 0 16,-2-4 0-16,2 3-1 16,-2 0 1-16,2-1-1 0,-2 1 0 15,-1 1 1-15,4-1-1 16,-2-1 1-16,0-1-1 16,0 5 1-16,0-4-1 15,5 2 1-15,-3-2 0 0,3 1 0 16,0 0 0-16,-1 1-1 15,4-4 1-15,-3 3-1 16,-3-3 1-16,1 1-1 16,-4 2 1-16,2-3-1 15,-2 0 1-15,-1 4 0 0,-2-4-1 16,6-2 1-16,-5 5-1 16,5-2 0-16,0-1 1 15,0 0-1-15,3 1 0 16,-2-1 1-16,2 3-1 0,0-2 0 15,-3 2 1-15,-2-2-1 16,0-2 0-16,0 2 1 16,0-1-1-16,0 2 0 0,0-2 0 15,2-1 1-15,1 5-1 16,2-3 0-16,-6-1 1 16,7 4-1-16,-2-4 0 0,-2 0 0 15,1 0 0 1,-1 1 0-16,-1 2 0 15,-2-2 0-15,4 0 0 0,-4 1 0 16,4-1 0-16,-1 1 0 16,-2-2 0-16,2 4 1 0,0-4-1 15,4 0 0-15,-6 4 0 16,5-4 0-16,-1 3 0 16,1-1 0-16,1 2 0 0,-2-1 0 15,1-4 1-15,-2 5-1 16,1-4 0-16,0 4 0 15,3-4 0-15,-6 0 1 16,6 1-1-16,-1 0 0 16,-2 2 0-16,4-2 0 0,0-1 0 15,-2 2 1-15,5-1-1 16,-1 2 0-16,-3-2 1 16,3 0-1-16,-3 1 0 15,1-2 1-15,-2 1-1 0,-1-1 1 16,3-2-1-16,-3 5 1 15,-1-5 0-15,2 3 0 16,1-3 0-16,-1 2-1 16,0-2 1-16,3 2 0 15,2-2-1-15,-3 0 1 0,-2 0-1 16,-1 3 1-16,1-3-1 16,-2 2 0-16,1-2 1 15,-2 3-1-15,2-3 1 0,2 0-1 16,-2 2 0-16,4-2 0 15,-3 0 1-15,4 3-1 16,-4-3 1-16,4 0 0 16,0 0 0-16,-2 0 0 0,0 0 0 15,2 0 0-15,-4 0 2 16,2 0-3-16,0 0 1 16,-1-3 1-16,-1 1-1 15,-1-1 1-15,1 1 0 0,-2-1 0 16,4-1 0-1,-5-1 1-15,1 0-1 0,-1 0 0 16,-1-2 1-16,-2-1-1 16,2 3 0-16,-1-2 0 15,-2-1 0-15,-1 1-1 0,-2-1 1 16,1-2 0-16,-4 0 0 16,2 1 0-16,-2 1 0 0,0-2-1 15,-4 0 1-15,4 1-1 16,-3-1 0-16,2 0 0 15,-1 0 0-15,-2-1-1 16,2 4 1-16,-4-3 0 16,-2 10 1-16,10-12-1 0,-10 12 1 15,8-15 0-15,-8 15 0 16,3-12-1-16,-3 12 1 16,4-15-1-16,-1 3 0 15,-1 3 0-15,0 0-1 0,1-1 1 16,-1 0-1-16,-2 0 1 15,3 1 0-15,-1 1 0 16,-2-2 0-16,4 3 2 16,-4-3-3-16,0 0 0 15,0-1 0-15,0 4 0 0,0-3 0 16,0 0 0-16,0 4 0 16,-4-5 0-16,4 11 0 0,-5-17 0 15,3 7 0-15,-3 3 0 16,5 7 0-16,-9-17 0 15,4 8 0-15,-1 0 0 16,-2-1 0-16,4 2 0 0,-3 2 0 16,-2-5 0-16,9 11 0 15,-14-17 0-15,4 7 0 16,10 10 0-16,-13-15 0 16,6 8 0-16,0-4 0 15,7 11 0-15,-13-17 0 16,6 10 0-16,2-1 0 0,-2-1 0 15,-1-1 0-15,-2 3 0 16,0-3 0-16,1 0 0 16,-7 2 0-16,7-1 0 15,-7-2 0-15,2 4 0 0,-2-4 0 16,2 7 0-16,-2-6 0 16,4 3 0-16,-3-3 0 0,1 2 0 15,1 1 0-15,-3-2 0 16,-1 1 0-16,-2-2 0 15,-3 3 0-15,1-3 0 16,-6 2 0-16,5 1 0 0,-8-1 0 16,0 0 0-16,-2 1 0 15,1 0 0-15,3-1 0 16,-7 1 0-16,2 2 0 16,0-4 0-16,-1 3 0 15,-1-2 0-15,0 2 0 16,3-3 0-16,-2 5 0 0,1-4 0 15,6 1 0-15,-3 2 0 16,5 0 0-16,2-2 0 16,2-1 0-16,0 4 0 15,1-4 0-15,1 3 0 0,1 0 0 16,-2 0 0-16,3 1 0 16,-3-4 0-16,3 2 0 0,-3 2 0 15,2-2 0-15,-1 1 0 16,-2-2 0-16,1 2 0 15,-1-2 0-15,0 2 0 16,-2 0 0-16,-1 0 0 0,0 0 0 16,-4 0 0-16,-2 0 0 15,1 3 0-15,-1-1 0 16,0-1 0-16,0 1 0 16,-2 1 0-16,4-1 0 0,1 1 0 15,-2-1 0-15,5-1 0 16,-1 1 0-16,1 0 0 15,-1 1 0-15,5-4 0 16,-3 2 0-16,-2 2 0 16,4-4 0-16,-3 3 0 15,0-1 0-15,1 1 0 0,2-2 0 16,-2 2 0-16,5-2 0 16,-1 1 0-16,4 1 0 0,-5-2 0 15,5 1 0-15,-2-2 0 16,-1 2 0-16,-2-1 0 15,2 2 0-15,1-1 0 16,-2-1 0-16,1 0 0 0,-4 2 0 16,5-1 0-16,-3-2 0 15,-3 4 0-15,4-3 0 16,-4 0 0-16,5 3 0 0,-1-4 0 16,3 1 0-16,0 0 0 15,-2 3 0-15,3-4 0 16,3 4 0-16,-3-2 0 15,2-2 0-15,-1 4 0 16,-2-1 0-16,4 1 0 16,-1 0 0-16,6-1 0 0,-3 1 0 15,0-1 0-15,0 3 0 16,3-2 0-16,7 2 0 16,-18-3 0-16,6 3 0 0,2 0 0 15,-5 0 0-15,-2 0 0 16,-1 3 0-16,-2-1 0 15,3 1 0-15,-9 2 0 16,5-1 0-16,-2 1 0 0,1 1 0 16,2-2 0-16,2 1 0 15,-1 0 0-15,1 0 0 16,1-3 0-16,2 3 0 0,3 1 0 16,-1-1 0-16,0 0 0 15,2 3-2-15,-2-1 1 16,-3 0 1-16,4 3-1 15,0-3 1-15,-1 3-1 16,-1 3 1-16,-1-1 0 16,-2 0 0-16,1 0-1 15,-3 3 1-15,1 1-1 0,1-7 1 16,2 8-1-16,-3-6 0 16,6 3 0-16,-2-2 0 0,3-2 0 15,2 4-1-15,0-5 1 16,0 3 0-16,4 3 0 15,-2-3 0-15,2 3 0 16,0 0 0-16,-1 3 0 0,4-3 1 16,-3 2-1-16,3 2 1 15,-1 1 0-15,3 1 0 16,-5-1-1-16,3-1 1 0,0 6 0 16,2-3-1-1,0 3 1-15,0-3 0 0,0 3 0 16,4-3 0-16,4 6 1 15,1-3 0-15,4-1 0 16,2 0 0-16,3 3 1 16,3-3-1-16,8 0 1 0,-3-1 0 15,7-2-1-15,7-3 0 16,-1 2 0-16,4-8 0 16,1 6-1-16,2-9-3 0,-2 1-3 15,-2-2-9-15,3-1-16 16,-5 7-45-16,-6-8-9 15</inkml:trace>
  <inkml:trace contextRef="#ctx0" brushRef="#br0" timeOffset="99739.2092">12810 10639 400 0,'0'0'5'0,"0"0"2"16,0 0 1-16,0 0 1 16,0 0 0-16,0 0-3 15,0 0-2-15,0 0-9 16,0 0-69-16,0 0-5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24T07:57:19.090"/>
    </inkml:context>
    <inkml:brush xml:id="br0">
      <inkml:brushProperty name="width" value="0.05292" units="cm"/>
      <inkml:brushProperty name="height" value="0.05292" units="cm"/>
      <inkml:brushProperty name="color" value="#92D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10849 2288 372 0,'0'0'3'0,"0"0"3"15,0 0 1-15,0 0 0 0,-6-7-1 16,6 7-1-16,0 0 1 16,0 0 2-16,-4 7-4 15,4 6 0-15,0 7-2 16,3 2 1-16,4 3-1 16,0 2 2-16,9 1-1 15,-2-9-1-15,1 6 1 0,7-11 0 16,6-6 1-16,6-8 1 15,14-17-1-15,12-13 0 0,16-15-1 16,16-14 0-16,25-23 0 16,15-7-1-16,13-10 1 15,11 2-1-15,-77 51-1 16,4 2 0-16,-7 1 0 0,3 1 1 16,-11 9 0-16,2-1-1 15,-13 7-1-15,2 1-1 16,-13 9 3-16,0 0 0 15,-10 5 0-15,-1 2-1 16,-10 3 0-16,-1 2 0 0,-9-1 0 16,-1 5 0-16,-14 1-1 15,11 0-1-15,-11 0-1 16,0 0-1-16,0 0-2 16,0 0-4-16,-6 0-5 15,-3 4-23-15,-6 6-48 16,5 2-2-16</inkml:trace>
  <inkml:trace contextRef="#ctx0" brushRef="#br0" timeOffset="20256.4142">1994 6077 140 0,'0'0'4'0,"0"0"3"15,-12-6 1-15,12 6 2 0,0 0-1 16,0 0 1-16,0-9 0 15,0 9 1-15,9-21-4 16,-4 12-1-16,6-6-1 16,-9 7-1-16,3-6-1 15,2 1 1-15,9 1-1 0,-7 2 0 16,1-1-1-16,1 2 1 16,-2-2-2-16,3 2-5 15,-1 5-23-15,-6-7-31 0,7 6-6 16</inkml:trace>
  <inkml:trace contextRef="#ctx0" brushRef="#br0" timeOffset="56884.0127">2280 9653 399 0,'0'0'2'16,"0"0"0"-16,0 0-1 16,0 0 0-16,0 0 0 15,12-2 1-15,3 0 0 16,12 2 2-16,9-3-1 15,20 3 1-15,14 0 1 0,20-2 0 16,14 2 0-16,17 0 0 16,17-3-1-16,14 3 0 15,9-5-2-15,11 0 0 16,3 0 0-16,9 1 0 0,8-1 1 16,4-1-1-16,6 6 1 15,9 0 1-15,1 0-1 16,11 8 0-16,2 2 1 15,5 2-1-15,9 0 1 0,-3 0-1 16,8 4 1-16,7-9-1 16,1 2-1-16,10 0 1 15,2-4-1-15,-1-5 0 0,-2 0 0 16,5-3-2-16,-10-4 1 16,-2 0-1-16,-11-2 0 15,-7-3 1-15,-11 0-1 0,-9 2 0 16,-18-5 0-16,-10 1 0 15,-15 2 0-15,-13-6 0 16,-17 2 0-16,-13 0-1 16,-14 0 1-16,-16 4 0 15,-16-1-1-15,-15 7 1 16,-10-1-1-16,-18 1 0 0,-11 1-2 16,-9 5-3-16,-21 0-6 15,9 0-23-15,-9 0-49 16,-7 0 0-16</inkml:trace>
  <inkml:trace contextRef="#ctx0" brushRef="#br0" timeOffset="62749.8619">3496 4616 312 0,'0'0'5'0,"0"0"3"15,0 0 1-15,0 0 2 0,0 0 0 16,0 0 3-16,0 0-1 16,-6 4 0-16,6-4-4 15,0 0-3-15,0 0 0 0,0 0-2 16,11 3 1-16,1-1-1 16,6 1 1-16,6-1 1 15,9 0 0-15,4-2 1 16,2 3-2-16,11-1 1 0,-3 1-2 15,3-3 0-15,3 0 0 16,-4 0-1-16,-2 0-1 16,0-3 0-16,-6 1 0 15,-4-1-1-15,-6 3 0 16,-1-2 0-16,-4 2 0 0,-6-2-1 16,-6 2 0-16,-4 0 0 15,1 0 1-15,-11 0-1 16,7 0 1-16,-7 0 0 15,0 0 1-15,0 0 0 16,0 0 1-16,0 0 0 0,0 0 0 16,0 0 0-16,0-11-1 15,0 11-2-15,0-17 0 16,0 4 0-16,-3-4 0 0,1-5 0 16,0-1 0-16,-3-9 0 15,1-5 0-15,0-5 0 16,-1-2 0-16,0-6 0 0,3 0 0 15,-3 4 0-15,2 2 0 16,1 3 0-16,-1 9 0 16,0 4 0-16,1 6 0 15,2 7 0-15,0 5 0 16,0 3 0-16,0 7 0 16,-3-12 0-16,3 12 0 0,0 0 0 15,0 0 0-15,0 0 0 16,0 0 0-16,0 0 0 15,0 0 0-15,0 0 0 16,0 0 0-16,0 0 0 0,11-5 0 16,-11 5 0-16,14-2 0 15,-2 2 0-15,4-6 0 16,6 5 0-16,6-5 0 0,2 1 0 16,12 1 0-16,-1-5 0 15,10 2 0-15,3 0 0 16,4 1 0-16,1 0 0 0,6 0 0 15,2 1 0-15,-5 1 0 16,4-2 0-16,-1-1 0 16,0 2 0-16,-8 1 0 15,-4-2 0-15,-6 2 0 16,-5-2 0-16,-10 5 0 0,-4-2 0 16,-10 3 0-16,-6 0 0 15,-12 0 0-15,12 0 0 16,-12 0 0-16,0 0 0 15,0 0 0-15,0 0 0 16,0 0 0-16,0 0 0 0,-3 12 0 16,3-2 0-16,-2 2 0 15,2 8 0-15,-2 2 0 16,-1 10 0-16,3 3 0 0,-2 5 0 16,2 2 0-16,-3 3 0 15,3 0 0-15,-2 1 0 16,2-1-2-16,0-1 2 0,0-4 0 15,0-2 0-15,0-4 0 16,2-2 0-16,1-5 0 16,-1 1 0-16,1-6 0 15,-3-3 0-15,2-1-1 16,-2-5 1-16,0 2 0 0,0-8 0 16,0-7 0-16,0 14 0 15,0-14 0-15,0 0 0 16,0 0 1-16,0 0 1 15,0 0-2-15,0 0 0 16,0 0 0-16,11-4 0 0,-11 4 0 16,7-10 0-16,-7 10 0 15,17-12 0-15,-4 6 0 16,-1-1 0-16,8-1 0 0,0 4 0 16,6-2 0-16,7-1 0 15,5 2 0-15,4 0 0 16,3-3 0-16,2 4 0 15,3-1 0-15,-1 0 0 0,1 0 0 16,0 2 0-16,-3 1 0 16,-5-3 0-16,-2 3 0 15,-3-3 0-15,-2-1 0 16,-3 2 0-16,-9 1 0 0,-3-2 0 16,-7 3 0-16,1-3 0 15,-14 5 0-15,10-8 0 16,-10 8 0-16,5-17 0 15,-4 2 0-15,-1-2 0 16,4-5 0-16,-2-5 0 0,-2-6 0 16,0-4 0-16,0-8 0 15,0 1 0-15,0-4 0 16,0 1 0-16,0 1 0 0,0 3 0 16,0 2 0-16,-2 6 0 15,-3 4 0-15,2 5 0 16,1 6 0-16,2 3 0 15,-2 5 0-15,2 1 0 0,0 11 0 16,-3-15 0-16,3 15 0 16,0 0 0-16,0 0 0 15,0 0 0-15,0-7 0 16,0 7 0-16,0 0 0 0,0 0 0 16,0 0 0-16,0 0 0 15,0 0 0-15,0 0 0 16,0 0 0-16,0 0 0 15,0 0 0-15,0 0 0 16,0 0 0-16,10 0 0 0,-1 0 0 16,2-3 0-16,3 1 0 15,7 2 0-15,-1-3 0 16,2 0 0-16,5 2 0 0,3 1 0 16,2 0 0-16,9 0 0 15,0-3 0-15,7 0 0 16,-1 1 0-16,5 0 0 15,3-1 0-15,-2-2 0 0,1 3 0 16,-7-3 0-16,-5 2 0 16,-5 1 0-16,-9 0 0 15,-6 2 0-15,-7 0 0 16,-5 0 0-16,-10 0 0 0,0 0 0 16,0 0 0-16,0 0 0 15,6 9 0-15,-6 4 0 16,0 1 0-16,4 9 0 15,-4 4 0-15,0 7 0 16,0 3 0-16,0 11 0 16,0-4 0-16,0 1 0 0,-4 2 0 15,3 1 0-15,-1-4 0 16,-1 0 0-16,3-2 0 0,0-2 0 16,0-5 0-16,0-3 0 15,0-2 0-15,3-6 0 16,-1-6 0-16,3-3 0 15,-5-2 0-15,5-4 0 0,-5-9 0 16,1 10 0-16,-1-10 0 16,0 0 0-16,0 0 0 15,0 0 0-15,9 0 0 16,-9 0 0-16,10 0 0 0,-3-5 0 16,6 3 0-16,-1-3 0 15,6-1 0-15,1 2 0 16,6-4 0-16,5 1 0 15,2-1 0-15,4 2 0 16,8-3 0-16,2 0 0 0,5 1 0 16,4 1 0-16,-4-1 0 15,3 0 0-15,0 4 0 16,-4 1 0-16,-6 1 0 0,-7 2 0 16,-2 0 0-16,-5 0 0 15,-3 0 0-15,-7-2 0 16,-2 2 0-16,-1-3 0 0,-8 3 0 15,2-8 0-15,-11 8 0 16,15-12 0-16,-13 3 0 16,4-2 0-16,-1-7 0 15,-3-3 0-15,3-6 0 16,-3-5 0-16,3-4 0 0,-2-6 0 16,-1-2 0-16,-2-8 0 15,2 2 0-15,-2-1 0 16,0 1 0-16,-2 2 0 15,0 7 0-15,-1 1 0 16,-4 10 0-16,5 6 0 0,-1 4 0 16,-2 7 0-16,5 1 0 15,0 12 0-15,-2-13 0 16,2 13 0-16,0 0 0 0,0 0 0 16,0 0 0-16,0 0 0 15,0 0 0-15,0 0 0 16,0 0 0-16,0 0 0 0,0 0 0 15,0 0 0-15,0 0 0 16,0 0 0-16,0 0 0 16,0 0 0-16,10-7 0 15,2 7 0-15,1 0 0 16,3 0 0-16,5 0 0 16,6 0 0-16,2 0 0 0,7 0 0 15,1 0 0-15,5 3 0 16,3-1 0-16,2 0 0 15,0-2 0-15,0 0 0 16,0-4 0-16,-4-1 0 0,-3-1 0 16,-3-1 0-16,-10 0 0 15,-2 2 0-15,-8 1 0 16,-4-2 0-16,-6 6 0 0,-7 0 0 16,0 0 0-16,10 0 0 15,-10 0 0-15,8 10 0 16,-3 2 0-16,-3 3 0 0,3 8 0 15,-1 3 0-15,2 9 0 16,-6 5 0-16,0 7 0 16,0-1 0-16,-6 7 0 15,0-2 0-15,-1-1 0 16,-4-2 0-16,5-4 0 0,2-1 0 16,2-7 0-16,-1-3 0 15,3-3 0-15,0-6 0 16,0-1 0-16,5-4 0 15,-2-8 0-15,-2 1 0 16,-1-12 0-16,6 12 0 16,-6-12 0-16,0 0 0 0,0 0 0 15,0 0 0-15,0 0 0 16,0 0 0-16,0 0 0 0,0 0 0 16,0 0 0-16,13 5 0 15,-13-5 0-15,14 0 0 16,-3 0 0-16,6 0 0 0,1 0 0 15,7-2 0-15,-1-1 0 16,6-1 0-16,3-2 0 16,4 1 0-16,2 3 0 15,5-5 0-15,7 4 0 16,-1-2 0-16,7 2 0 16,0-2 0-16,3 3 0 0,-6-1 0 15,3 1 0-15,-2-1 0 16,-7 0 0-16,-1 2 0 15,-13 1 0-15,-4 0 0 16,-7-3 0-16,-9 3 0 0,-1 0 0 16,-13 0 0-16,7 0 0 15,-7 0 0-15,0 0 0 16,0 0 0-16,0 0 0 0,0-12 0 16,0 12 0-16,3-18 0 15,-1 4 0-15,-2-4 0 16,3-2 0-16,-3-2 0 15,0-10 0-15,0 0 0 0,0-5 0 16,0-8 0-16,0-5 0 16,-3-4 0-16,3-4 0 15,-2 5 0-15,2 0 0 16,0 6 0-16,0 5 0 16,0 7 0-16,0 13 0 0,0 6 0 15,0 5 0-15,0 11 0 16,0-9 0-16,0 9 0 15,0 0 0-15,0 0 0 16,18 0 0-16,-9 0 0 16,4 0 0-16,1 0 0 0,6 0 0 15,6 1 0-15,0 2 0 16,4 0 0-16,0-3 0 0,8 0 0 16,4-3 0-16,6-1 0 15,-2-4 0-15,9-1 0 16,0 0 0-16,0-1 0 15,-1 0 0-15,-9 1 0 0,2 1 0 16,-7-1 0-16,-3 1 0 16,-4 1 0-16,-1 4 0 15,-2-4 0-15,-3 4 0 16,-7-1 0-16,0 4 0 0,-5-3 0 16,-3 3 0-16,-2 0 0 15,-10 0 0-15,10 3 0 16,-5 6 0-16,-2 1 0 15,1 7 0-15,1 5 0 16,0 6 0-16,-2 4 0 16,0 12 0-16,-3 2 0 0,0 5 0 15,0 4 0-15,0 2 0 16,0 0 0-16,-3-3 0 0,0 1 0 16,3-6 0-16,0-2 0 15,0-8 0-15,0-1 0 16,0-8 0-16,3-3 0 15,2-5 0-15,-2-7 0 0,1-3 0 16,-4-12 0-16,5 13 0 16,-5-13 0-16,0 0 0 15,0 0 0-15,0 0 0 16,0 0 0-16,0 0 0 0,0 0 0 16,0 0 0-16,0 0 0 15,0 0 0-15,0 0 0 16,16 8 0-16,-9-8 0 15,5 0 0-15,8 0 0 16,3-3 0-16,8-2 0 0,7 1 0 16,6-5 0-16,9 1 0 15,7 4 0-15,4-4 0 16,6 1 0-16,4 2 0 0,4-3 0 16,1 4 0-16,1 1 0 15,-6 1 0-15,-5 0 0 16,-6 2 0-16,-6 4 0 15,-7 1 0-15,-5 5 0 0,-13-2 0 16,-2 1 0-16,-11-2 0 16,-4 4 0-16,-5-5 0 15,-10-6 0-15,10 9 0 16,-10-9 0-16,0 0 0 0,0 0 0 16,-7 0 0-16,7 0 0 15,-17-15 0-15,4 3 0 16,3-11 0-16,3-7 0 15,-1-3 0-15,3-13 0 16,5-5 0-16,2-9 0 0,2-2 0 16,6-4 0-16,-1 1 0 15,-2 2 0-15,-2 9 0 16,-1 2 0-16,-4 12 0 0,-4 6-7 16,-1 10-40-16,-10 3-39 15,-5 6-3-15</inkml:trace>
  <inkml:trace contextRef="#ctx0" brushRef="#br1" timeOffset="68067.1358">4744 5036 286 0,'0'0'6'0,"0"0"4"0,0-7 1 15,0 7 4 1,-3-11 1-16,3 11 1 0,-6-10 1 15,6 10 1-15,0 0-7 16,-2-9-3-16,2 9-3 16,0 0-2-16,0 0-2 15,0 0-1-15,0 0 0 0,0 0-1 16,0 0 0-16,0 0 0 16,0 0 0-16,0 0 1 15,-2 5 0-15,2-5 0 0,0 0 1 16,0 0-2-16,0 0 2 15,0 0-1-15,0 0 0 16,-3 13-4-16,3-4-12 16,0 9-60-16,0-9-5 0</inkml:trace>
  <inkml:trace contextRef="#ctx0" brushRef="#br1" timeOffset="70007.1124">4689 5772 209 0,'0'0'5'0,"0"0"5"0,0 0 5 16,0 0 1-16,0 0 3 15,0 0 2-15,0 0 0 16,0 0 2-16,0 0-4 15,0 0-1-15,0 0 0 0,7-2-4 16,-7 2 0-16,7-11 0 16,-1 5-1-16,-1-8-1 15,0-1-2-15,2-7-1 0,0 0-3 16,4-9-1-16,-2-5-1 16,-1-1-1-16,0-11-1 15,-1 4-1-15,-2-5-1 16,0-1 0-16,-3 1 0 0,-2 4 1 15,0 3-1-15,0 2 1 16,0 8-1-16,0 8 2 16,-2 4 1-16,-1 2 0 15,1 6-3-15,-1 4 0 16,3 8 0-16,-2-12 0 0,2 12 0 16,0 0 0-16,0 0 0 15,0 0 0-15,0 0 0 16,0 0 0-16,0 0 0 0,0 0 0 15,0 0 0-15,0 0 0 16,0 0 0-16,0 0 0 16,-2-8 0-16,2 8 0 15,0 0 0-15,0 0 0 0,0 0 0 16,0 0 0-16,0-12 0 16,0 12 0-16,0-10 0 15,0 10 0-15,2-9 0 16,-2 9 0-16,5-15 0 15,-5 15 0-15,5-12 0 0,-5 12 0 16,3-13 0-16,-3 13 0 16,0 0 0-16,4-10 0 15,-4 10 0-15,0 0 0 16,0 0 0-16,0 0 0 0,0 0 0 16,0 0 0-16,0 0 0 15,0 0 0-15,0 0 0 16,0 0 0-16,0 0 0 0,0 0-2 15,0 0 0-15,0 0 1 16,10 0-1-16,0 0 2 16,2 0-1-16,1 0 1 15,4 2 0-15,7-2 1 0,2 3-1 16,6-3 1-16,3 1-1 16,0-1 0-16,5 4 1 15,-1-4-1-15,3 2 0 16,6 0 0-16,-6-2 0 0,3 3 1 15,-3 0-1-15,1 0 0 16,-1-2 0-16,-5 2 0 16,3 0 0-16,-5-1 1 15,-3 1-1-15,0 0 0 16,1-1 0-16,-6-2 0 16,0 0 0-16,-8 0 1 0,7 0-1 15,-6 0 0-15,-3 0 0 16,-4 0 0-16,-1 0 0 15,-5 0 0-15,-7 0 0 0,11 0 0 16,-11 0 2-16,0 0-2 16,0 0 0-16,0 0 0 15,0 0 0-15,0 0 0 0,0 0 0 16,0 0 0-16,0 0 0 16,0 0 0-16,0 0 0 15,0 0 0-15,0 0 0 16,0 0 0-16,0 0 0 0,0 0 0 15,0 0 0 1,0 0 0-16,0 0 0 0,0 0 0 16,0 0 0-16,0 0 0 15,0 0 0-15,0 0 0 16,0 0 0-16,0 0 0 16,0 0 0-16,0 0-4 0,0 0-5 15,0 0-17-15,12 4-58 16,-12-4-4-16</inkml:trace>
  <inkml:trace contextRef="#ctx0" brushRef="#br1" timeOffset="73137.2843">5675 5066 265 0,'0'0'7'0,"0"0"4"15,8-13 4-15,-8 13 1 16,10-15 4-16,-3 6 1 0,0-2 2 16,4-1 0-16,-11 12-8 15,7-10-4-15,-7 10-2 16,0 0-3-16,5 18-3 16,-3 6-1-16,-2 9-1 0,0 8 0 15,0 7 1-15,0 8 0 16,0 4 1-16,0 0 1 15,0-4 0-15,3-3-1 16,-1-6 1-16,2-5-1 0,1-5 0 16,-3-10 1-16,3-2-3 15,-3-5 0-15,1-5-1 16,-3-3 1-16,0-12 0 0,2 12-1 16,-2-12 0-16,0 0 1 15,0 0 0 1,0 0 1-16,0 0-1 0,0 0 0 15,0 0 1-15,0 0-1 16,0 0 0-16,0 0 0 0,0 0-1 16,0 0 0-16,0 0 0 15,0 8-1-15,0-8 1 16,0 0-1-16,0 0 1 16,0 12 0-16,0-12 0 15,0 10 1-15,0-10-1 0,0 9 0 16,0-9 1-16,0 0-1 15,0 8 0-15,0-8 1 0,0 0 0 16,0 0-1-16,0 0 0 16,0 0 0-16,0 0 0 15,0 0 0-15,7-2 0 16,-7 2 0-16,20-10-1 0,-4 2 1 16,3-1 0-16,11-1 0 15,5-2 1-15,2 0-1 16,5-4 0-16,4 4 1 15,3 2 0-15,-2-1-1 16,-1 7 1-16,3-4 0 16,-10 1-1-16,1 5 1 0,-8-1-1 15,1-2 0-15,-9 5 0 16,-3-2 0-16,-1 0 0 16,-8-1 0-16,-1 3 0 0,-11 0 0 15,14-3 0-15,-14 3 0 16,0 0 1-16,9 0-1 15,-9 0 1-15,0 0-1 0,0 0 1 16,0 0 0-16,0 0 0 16,0 0 0-16,0 0 1 15,0 0-2-15,0 0 0 16,0 0 0-16,0 0 0 16,0 0 0-16,0 0 0 0,0 0 0 15,0 0 0-15,0 0 0 16,0 0 0-16,0 0 0 15,0 0 0-15,0 0 0 16,0 0 0-16,0 0 0 16,0 0 0-16,0 0 0 0,0 0 0 15,0 0 0-15,0 0 0 16,0 0 0-16,0 0 0 16,0 0 0-16,0 0 0 0,0 0 0 15,0 0 0-15,0 0 0 16,0 0 0-16,0 0 0 15,0 0 0-15,0 0 0 16,0 0 0-16,0 0-2 0,0 0 1 16,0 0 0-16,0 0 0 15,0 0 0-15,0 0 0 16,0 0 0-16,0 0 0 0,0 0 1 16,0 0 0-16,0 0 0 15,0 0-1-15,0 0 1 16,0 0 0-16,0 0 0 15,0 0-1-15,0 0 1 0,0 0-1 16,0 0 1 0,0 0-1-16,0 0 1 0,0 0 0 15,0 0-1-15,0 0 1 16,0 0 0-16,0 0 0 16,0 0 0-16,0 0 0 0,0 0-1 15,0 0 1-15,0 0 0 16,0 0-1-16,0 0 1 0,0 0 0 15,0 0 0-15,0 0 2 16,0 0-1-16,3-7 0 16,-3 7 1-16,8-20-1 15,-3 6 1-15,-3-7 0 16,3-6-1-16,0-5-1 0,0-4-1 16,-1-12 0-16,0-5 0 15,1-1 1-15,0-5-2 16,-3 2 2-16,3 2-1 15,0 6 1-15,-1 2 1 0,0 7 0 16,1 6 0 0,-1 9 0-16,1 0-1 0,-2 7 1 15,-1 6 0-15,0 3-1 16,-2 9 0-16,5-12 0 16,-5 12 0-16,0 0 0 0,0 0 0 15,0 0 0-15,0 0-1 16,0 0 1-16,0 0 0 0,0 0 0 15,0 0-1-15,0 0 2 16,0 0-1-16,0 0 0 16,0 0 0-16,0 0 0 15,0 0 1-15,0 0-1 0,0 0 0 16,0 0 1-16,0 0-1 16,0 0 0-16,0 0 0 15,0 0 0-15,0 0 0 16,0 0 0-16,0 0 0 15,0 0-1-15,0 0 1 16,0 0 0-16,0 0 0 0,0 0 1 16,0 0-1-16,0 0 0 15,0 0 0-15,0 0 0 16,0 0 0-16,0 0-1 16,0 0 0-16,0 0 1 0,0 0-1 15,11 0 0-15,3 0 1 16,9 0-1-16,4 0 1 0,8 0 0 15,9 0 0-15,4 0 1 16,7 0-1-16,2 0 0 16,-2 0 0-16,-2 0 0 15,0-3 0-15,-3 3 1 16,-5-3-1-16,-1 3 0 0,-6-2 0 16,-3 2 0-16,-5-3 1 15,-3 3-1-15,-2-3 0 16,-8 3 0-16,-2-1 0 15,-5 1 0-15,-10 0 0 16,13 0 0-16,-13 0 0 16,0 0 0-16,0 0 0 0,0 0 0 15,0 0 1-15,0 0-2 16,0 0 1-16,0 0 0 16,0 0 0-16,0 0 0 0,0 0 0 15,0 0 0-15,0 0-1 16,0 0 1-16,0 0 1 15,0 0-1-15,0 0 0 0,0 0 0 16,0 0 0-16,-6 4 0 16,6-4 0-16,0 0 1 15,-9 5-1-15,9-5 0 0,0 0 0 16,-10 0 0 0,10 0 0-16,0 0 0 0,0 0 0 15,0 0-1-15,0 0 1 16,-2 10-1-16,-1 0 0 15,3 7 1-15,-3 8-1 16,-2 9 0-16,0 9 0 0,0 8 0 16,0 7 1-16,1 1-1 15,-2 3 1-15,1 0-1 16,0-8 2-16,5-1 0 16,0-12 1-16,0-3-1 0,3-8 1 15,-1-6-1-15,0-4 0 16,1-4 3-16,3-7-4 0,-6-9 0 15,2 11 0-15,-2-11 0 16,0 0 0-16,0 0 0 16,0 0 0-16,0 0 0 15,0 0 0-15,0 0 0 0,0 0 0 16,0 0 0-16,0 0 0 16,0 0 0-16,0 0 0 15,0 0 0-15,0 0 0 16,0 0 0-16,0 0 0 15,0 0 0-15,0 0 0 16,0 0 0-16,0 0 0 0,0 0 0 16,0 0 0-16,0 0 0 15,0 0 0-15,0 0 0 16,0 0 0-16,0 0-2 0,0 0 0 16,0 0 0-16,0 0 1 15,0 0 0-15,0 0 0 16,0 0 0-16,0 0 0 0,0 0 0 15,0 0-1-15,0 0 0 16,0 0 1-16,0 0-1 16,0 0 0-16,0 0 1 15,0 0 0-15,0 0 0 0,0 0 1 16,0 0-1-16,0 0 0 16,0 0-2-16,0 0-1 15,0 0-4-15,0 0-11 16,5-8-62-16,4 5-2 15</inkml:trace>
  <inkml:trace contextRef="#ctx0" brushRef="#br1" timeOffset="75183.2601">11624 10890 298 0,'0'0'0'0,"0"0"-2"0,0 0 1 15,20-5-1-15,12 2 2 16,26 3 3-16,29-5 1 16,42-1 2-16,32-5 1 0,64-4 4 15,43 1 0-15,77-7-2 16,23 1 0-16,32 4-2 15,28 1-2-15,30 5-7 16,11 4-6-16,4 4-43 16,1 4-20-16</inkml:trace>
  <inkml:trace contextRef="#ctx0" brushRef="#br1" timeOffset="77045.2964">14553 7945 180 0,'0'0'6'0,"0"0"3"0,0 0 1 15,0 0-1-15,0 0-1 16,0 0-3-16,0 0 2 15,0 0 4-15,2 22-3 16,3 10-2-16,0 18 2 0,-3 8-2 16,4 20 4-1,-1 9 2-15,-3 11-4 0,-2 6-1 16,-2 0-3-16,-6-4-1 16,1-6 1-16,-9-8-3 15,9-7 1-15,-7-9-1 0,5-8-4 16,-3-13-5-16,8-7-3 15,-6-7-9-15,8-15-9 16,2 2-18-16,0-22-20 0</inkml:trace>
  <inkml:trace contextRef="#ctx0" brushRef="#br1" timeOffset="77183.0543">14560 9019 332 0,'0'0'1'16,"0"0"-2"-16,0 0 0 15,0 0 0-15,0 8-7 16,0-8-15-16,0 0-34 16,0 0-11-16</inkml:trace>
  <inkml:trace contextRef="#ctx0" brushRef="#br1" timeOffset="78052.6752">13933 6958 126 0,'0'0'4'16,"0"0"4"-16,0 0 12 0,0 0 7 15,0 0 4-15,0 0 5 16,0 0-1-16,0-5 0 16,0-5-3-16,0-5-3 15,0-4-9-15,0-12-7 16,4-5-5-16,-4-14-2 0,0-14-1 15,0-8-1-15,0-18-1 16,0-8-1-16,0-14 0 16,0 1 0-16,0-1 0 15,0 8-2-15,2 10 1 16,-2 13 0-16,5 13 0 0,-5 17 1 16,0 16-2-16,0 13 1 15,0 7-1-15,0 2 0 16,0 13 0-16,0-9-2 0,0 9-3 15,0 0-4-15,0 0-4 16,0 5-15-16,0-5-31 0,0 20-19 16</inkml:trace>
  <inkml:trace contextRef="#ctx0" brushRef="#br1" timeOffset="79863.1015">14478 8179 171 0,'0'0'9'15,"6"-2"7"-15,3 0 3 16,1-1 6-16,3-1 1 16,-2-4 3-16,5-2 1 15,1-4 0-15,-10-7-5 0,9-4-5 16,-7-7-5-16,-4-11-4 16,3-12-3-16,-3-15-2 15,0-13-2-15,0-13-1 16,0-16-2-16,0-12 0 0,0-9 0 15,-2 0 0-15,2 9 1 16,-1 9 0-16,-1 16 0 0,-1 20-1 16,-2 20 1-16,0 20 0 15,3 13-3-15,-3 14-4 16,0 12-4-16,0 0-7 16,0 12-18-16,0 16-38 15,0-1-11-15</inkml:trace>
  <inkml:trace contextRef="#ctx0" brushRef="#br1" timeOffset="104809.4702">21996 6438 230 0,'0'0'6'16,"0"0"2"-16,0 0 3 15,0 0 2-15,4-10 2 0,-4 10 3 16,5-10 0-16,-5 10 2 16,0-9-6-16,0 9-1 15,0 0-3-15,3-10-2 0,-3 10-3 16,13-13-3-16,4 1 0 15,8 0-1-15,8-6-1 16,11 3 1-16,9-5 0 16,9-2 0-16,9 5 0 15,4-4 1-15,7 6 0 0,0 3-1 16,2-2 0-16,3 6 1 16,3 1-1-16,-3 0 1 15,2 4 0-15,1 1 0 16,-1 2 0-16,-1 0 0 15,-1 0 0-15,-1 2 0 0,0 1 1 16,-3 2-1-16,-1-3 0 16,-1 0-1-16,-7 3 1 15,-5 0-1-15,-2 0 0 0,-4 2-1 16,-11 4 1-16,-2-5-1 16,-9 5 0-16,-2 2 0 15,-10-1 0-15,4 0 0 0,-9 1 0 16,1-1 0-16,0 2 0 15,-4 3 0-15,5 1 0 16,-4 0 0-16,3 2 0 16,2-1 0-16,-1 4 0 15,-4-3 0-15,6-1 0 0,-7 4-1 16,0-1 1-16,-1-2 0 16,-6 0-1-16,-1-3 1 15,-3 3 0-15,-5 2-1 16,-1-3 1-16,-1 1 1 0,-3 3-1 15,0-1 0-15,0 0 1 16,-3 3 0-16,-4-3 0 16,1 1 0-16,0 2 1 15,-4-3-1-15,-2 0 0 0,-1-2 0 16,-2 3 1-16,-3-2-1 16,1 0 0-16,0-5 0 15,-3 4 1-15,0-2-2 0,-3 2 1 16,1-1 0-16,0-2 0 15,-4 1 0-15,-4 2 0 16,4-2 0-16,-4 1-1 16,-2-1 1-16,2-1 0 0,3 1-1 15,-3-2 1-15,0-3-1 16,5 2 1-16,-5 0 0 16,3-3-1-16,-3 0 1 15,0 0 0-15,-5 3 0 0,0-1-1 16,-4-2 1-1,-1 3 0-15,-5-3-1 0,1 0 1 16,-6 0-1-16,2 3 1 16,-2-2-1-16,4-4 0 15,-1 1 0-15,-3-2 0 0,4 2 0 16,0-3 1-16,-2-1-1 16,0 0 1-16,-3 0-1 15,-4-2 0-15,4 3 1 0,-7-4-1 16,3 2 1-16,-2 0-1 15,2-3 0-15,-2-2 0 16,4 3 1-16,4-3-1 16,-3 0 0-16,2 0 1 0,0 0-1 15,-2-3 0-15,3 1 1 16,1 0-1-16,1-1 0 16,-2 1 1-16,1-4-1 15,4-1 1-15,-2 3-1 16,2-4 1-16,-1 1 0 0,3-3-1 15,3-2 1-15,-2 2 0 16,4 0 1-16,2-2-1 16,6-1 0-16,1 1 0 15,6-4 1-15,2 2-1 0,0-1 0 16,6 1 0-16,-2-4-1 16,4-2 1-16,2 3-1 0,0-5 0 15,0 1 0-15,2 4 0 16,1-5 1-16,0 2-1 15,2 0 1-15,2 3-1 16,-1-1 0-16,4-4 1 0,-4 2-1 16,4 1 0-16,0-4 0 15,0 1 0-15,0-3 0 16,4 0 1-16,0-2-1 16,4 3 0-16,-1-4 1 15,0 3-1-15,4-2 0 0,-4 5 1 16,3 0-1-16,3-1 1 15,-6 1-1-15,5 2 1 16,0-2-1-16,6-1 1 16,-1-1-1-16,8-1 0 15,8 0 0-15,1-2 1 0,11 2-2 16,0 0 1-16,9-2 0 16,9 4 0-16,4-1 0 0,7 2 0 15,6 2 1-15,2 3-1 16,1-1 0-16,3 6 0 15,-4 0 0-15,3 4 0 16,-6 1 0-16,-7 1-1 0,-7 2 1 16,-10 1 0-16,-8 3 0 15,-14-2 1-15,-7 2-1 16,-11 0 1-16,-2 0 0 16,-13 0 1-16,0 0 0 15,0 0-1-15,0 0 1 16,0 0 0-16,0 0-2 0,0 0 0 15,0 0 0-15,0 0 0 16,0 0-6-16,2 9-22 16,13 1-55-16,-15-10-4 15</inkml:trace>
  <inkml:trace contextRef="#ctx0" brushRef="#br1" timeOffset="114209.0908">19202 6510 280 0,'0'0'6'0,"-8"-7"6"16,8 7 2-16,-15-17 3 15,5 6 1-15,1 2 0 0,-2-4 3 16,4-2-3-16,7 0-5 15,9-7-5-15,19 0-3 16,22-5-1-16,22-1-2 16,33-4 0-16,24 0 0 0,30 4 0 15,15 1 0-15,15 10 1 16,4 7-2-16,-6 10 0 16,-5 5 0-16,-21 12 0 15,-19 11 0-15,-25 4-1 0,-15 10 1 16,-19 0-1-16,-10 8 0 15,-16 1 0-15,-12 7 0 16,-15-1 0-16,-5 0 0 16,-15 0 0-16,-10 2 1 15,-22 0 0-15,-16 1 0 16,-14-5 0-16,-16-4 0 0,-13 2 1 16,-16-7-1-16,-18 0 0 15,-6-7 0-15,-13-7 0 0,-11-3 0 16,-13-5 1-16,-7-11-2 15,-9-7 1-15,-4-6-1 16,0-12 1-16,9-13 1 16,10-7 0-16,17-11-1 15,16-6 1-15,19-5 1 0,28-4 0 16,24-4 0-16,22 0-1 16,29-4 0-16,18-2-1 15,31-1 0-15,29-3-1 0,27 3 1 16,20 0-2-16,25 4 2 15,16 8-1-15,7 9 0 16,0 10 0-16,3 8 0 16,-19 13 0-16,-13 11-1 15,-21 6 0-15,-22 6 0 0,-19 6 0 16,-23 0-1-16,-18 3 0 16,-12-3 0-16,-9-2 1 0,-16-10 0 15,13 12 2-15,-13-12 0 16,0 7 1-16,0-7 0 15,-17 14 0-15,5-10 1 16,-1 4-1-16,-2 0-1 16,0-1-6-16,0 0-5 0,2 5-16 15,9 5-55-15,1 1-2 16</inkml:trace>
  <inkml:trace contextRef="#ctx0" brushRef="#br1" timeOffset="115832.574">19112 8240 272 0,'0'0'5'0,"0"0"2"0,0 0 1 16,-2-14 3-16,2 14-1 15,0-19 3-15,2 9 0 0,3-5 0 16,5 1 0-16,5-4-4 16,7-2 1-16,6 2 0 15,9-4-1-15,13 0-1 0,6-5 2 16,15 1-2-16,8-3 1 15,8 3-2-15,15-2-1 16,5 7 0-16,7 2 0 0,3 9-2 16,5 3 0-16,2 7-1 15,0 0 1-15,3 10-1 16,-5 0-1-16,-5 5 0 16,-3-1 0-16,-7 4-1 15,-5 1 0-15,-10 1 0 0,-10-1 0 16,-13 4-1-16,-9 0 0 15,-8 4 1-15,-14-2-1 16,-7 7 1-16,-10 3 0 16,-13-1 0-16,-7 7 2 15,-5 0-2-15,-9 4 2 0,-12-3-2 16,-4 5 1-16,-11 0-1 16,-8-2 0-16,-5-1-1 15,-11 1 0-15,-5-3 1 0,-3 1-1 16,-10-4 1-16,-3-3 1 15,-7-6-2-15,0 0 0 16,-9-7 0-16,-6-5 0 0,-7-9 0 16,-8-6 0-16,-5-6 0 15,-10-10 0-15,-2-7 0 16,-5-7 0-16,0-5 0 16,7-10 0-16,10 0 0 0,12-3 0 15,16 1 0-15,20 1 0 16,19-1 0-16,25-2 0 15,29-12 0-15,27-3 0 16,39-7 0-16,32-11 0 16,44-3-7-16,34-10-4 15,43 4-36-15,29 8-38 16,24 3-2-16</inkml:trace>
  <inkml:trace contextRef="#ctx0" brushRef="#br1" timeOffset="121966.5644">14096 4216 318 0,'0'0'8'15,"0"0"2"-15,0 0 2 0,0 0 0 16,0 0 1-16,0 0 0 16,0 0-1-16,0 0 0 15,0 0-6-15,0 10-3 16,2-1 0-16,0 4-1 15,3 5 1-15,-2-4 0 0,1 6 0 16,2 0 2-16,-1-1-3 16,0-1 1-16,-3-1 0 15,3 1-1-15,-5-8 0 0,3 2-1 16,-3-12 1-16,2 15-1 16,-2-15 1-16,0 0 1 15,0 0 1-15,0 0 0 16,0 0 1-16,0 0 1 0,0 0 0 15,0 0-1-15,0 0 0 16,0 0-1-16,0 0-2 16,0 0-2-16,0 0-5 15,0 0-17-15,-7-2-60 0,7 2-4 16</inkml:trace>
  <inkml:trace contextRef="#ctx0" brushRef="#br1" timeOffset="122979.0355">14617 4221 310 0,'0'0'7'0,"0"0"4"16,-7-5 2-16,7 5 3 15,0 0 3-15,-10-7 1 16,10 7 1-16,0 0 0 0,-10-10-5 16,10 10-4-1,0 0-2-15,0-12-3 0,0 12-1 16,7-16-3-16,4 8 0 16,1-1-2-16,3-2 0 0,2 7-2 15,3-3 1-15,-3 5-1 16,2 2-1-16,0 0 1 15,-4 7-1-15,-2 2 1 0,-4 4 1 16,-1-1 0-16,-6 6 1 16,-2 2-1-16,-2-1 2 15,-6 3-1-15,-5-2 0 16,0 1 0-16,2-4-1 16,-2 0 0-16,4-5-1 0,1-2 0 15,8-10-1-15,-8 12 1 16,8-12 0-16,0 0 0 15,8 8 1-15,2-8 0 16,2 0 2-16,6 0-1 0,2 0 2 16,1-5-1-16,5 0 0 15,4-2 0-15,-8 2-1 16,3-1 0-16,-8 2 0 16,1 1 0-16,-8-1-1 15,-10 4 0-15,9 0 0 0,-9 0 0 16,0 0 1-16,0 0-1 15,0 0 0-15,0 0 1 0,0 0-1 16,0 0 0-16,0 0 1 16,0 0-1-16,0 0-2 15,0 0-1-15,0 0-5 16,0 0-6-16,0 0-18 16,0 0-53-16,0 0 1 0</inkml:trace>
  <inkml:trace contextRef="#ctx0" brushRef="#br1" timeOffset="123745.1678">15296 4109 383 0,'0'0'5'15,"0"0"3"-15,0 0 3 16,-6-6 2-16,6 6 1 0,0 0 0 16,-1-14 2-16,1 14-1 15,0-14-5-15,0 14-3 16,7-18-4-16,3 8-1 0,-2 1-2 15,6 1-1-15,1 1 0 16,6 0 0-16,-2 4-1 0,-1 0 0 16,-4 3-1-16,-1 0 1 15,-3 3 0-15,-10-3 0 16,12 17 1-16,-12-5 0 16,0 1 0-16,-5-1 1 0,-2 4-1 15,2-4 1-15,-2 0 0 16,1-2-1-16,1 0 0 15,5-10-1-15,-7 12 0 16,7-12 0-16,2 12 1 16,-2-12 0-16,18 11 0 15,-6-7 1-15,6 1 1 0,1 1-1 16,2-2 1-16,1 2-1 16,-3-1 0-16,-1-1 0 15,-4 1 0-15,0 3-1 0,-5-4 1 16,-9-4-1-16,11 11 2 15,-11-11-1-15,0 11 1 16,0-11 1-16,-20 15-1 0,4-7 1 16,-3 1-1-16,0-1 0 15,-2 1 0-15,1-5-2 16,1 1-1-16,6 0-3 16,-2-3-5-16,15-2-12 0,-15 17-55 15,15-17-4-15</inkml:trace>
  <inkml:trace contextRef="#ctx0" brushRef="#br1" timeOffset="124258.8674">16062 4013 403 0,'0'0'6'16,"0"0"2"-16,0 0 1 16,0 0 1-16,0 0-1 15,0 0 0-15,0 0-1 0,0 0 0 16,0 0-5-16,-6 10-2 15,3-1-2-15,-3 6 0 16,-1 1 1-16,-1 4 1 16,-5 2 1-16,-1 0 0 15,-1-6 0-15,-2 4-1 16,1-3 0-16,4-8-1 16,2 3 0-16,10-12 0 0,-15 10-2 15,15-10 0-15,0 0 1 16,0 0 1-16,0 0-1 0,15 2 1 15,0-2 1-15,5 0 0 16,0-4 0-16,5-1 1 16,0-3-1-16,2 4 0 0,1-5-1 15,-10 6 1-15,5 0-1 16,-7-3 0-16,-2 4-1 16,-14 2-2-16,12 0-6 15,-12 0-12-15,0 0-60 0,-7 0-2 16</inkml:trace>
  <inkml:trace contextRef="#ctx0" brushRef="#br1" timeOffset="124472.5387">16077 4039 401 0,'0'0'7'0,"0"0"2"15,0 0 1-15,0 0 1 0,0 0-3 16,0 0 2-16,-4 13 1 15,4 2 0-15,4 3-5 0,0 2-4 16,7 5 0-16,-4 8 1 16,5 0 0-16,1-1-1 15,-1 3-5-15,-2-7-8 16,5-2-70-16,-3-1-4 0</inkml:trace>
  <inkml:trace contextRef="#ctx0" brushRef="#br1" timeOffset="130472.4609">14001 5554 88 0,'0'0'6'16,"0"0"4"-16,0 0 6 15,0 0 1-15,0 0 3 16,0 0 4-16,0 0 1 16,-8-8 2-16,8 8-6 0,0 0-3 15,0 0-4-15,0 0-3 16,0 0-2-16,0 0-3 16,0 0-2-16,0 0-3 0,0 0 1 15,0 0 0-15,0 0 1 16,8-4 0-16,6 4 1 15,9-3 1-15,4 1 0 16,6-1 1-16,7-3 1 16,2 5-1-16,4-7-1 0,0 0 0 15,-4 4-2-15,-5-2 0 16,-2-1-1-16,-8 2-1 16,-4 0 0-16,-5 3 2 15,-6-1-2-15,-12 3 1 0,9-2 0 16,-9 2 2-16,0 0 0 15,0 0 0-15,-4 0 1 16,-8 2-1-16,-4 1 0 16,-3-1 0-16,-8 6-2 15,-6-4 0-15,-5 1-1 0,-2 1 0 16,0 0-1-16,2 0 1 16,-3 2 0-16,7-4-1 15,-1 2 1-15,5-1-1 16,0-1 1-16,7 1-1 0,5-2 1 15,0 2 0-15,2-3 0 16,8-2 0-16,8 0 1 16,-11 3 1-16,11-3-1 0,0 0 0 15,0 0 0-15,0 0-1 16,0 0-1-16,0 0-1 16,0 0 1-16,5 0-1 15,7-3-1-15,2 1 1 0,10 0 1 16,3-4 0-16,2 0 0 15,9 0 0-15,-1 1 1 16,0 2-1-16,-8-1 0 0,4-2 0 16,-6 4 1-1,-3-1-1-15,-4 0 0 16,-6 1 0-16,-2 0 0 0,-12 2 1 16,13 0 1-16,-13 0 0 15,0 0 2-15,0 0 0 16,0 0 1-16,0 0-1 0,0 0 1 15,0 0-2-15,-13-5 0 16,3 2-1-16,0 3-1 0,-4 0-2 16,2 0 0-16,-2 0-1 15,4 3-6-15,0 2-15 16,-10 5-57-16,28-2-1 16</inkml:trace>
  <inkml:trace contextRef="#ctx0" brushRef="#br1" timeOffset="133771.4637">23530 8115 269 0,'0'0'6'0,"0"0"5"16,0 0 3-16,-8-12 1 16,8 12 3-16,-12-13 0 15,2 6 3-15,0-1 1 16,0 1-7-16,0 0-2 0,0 2-4 16,-2-2-2-16,-1 2-1 15,-2 2-2-15,1 3-1 16,-10 0-2-16,3 5 0 0,-7 7 0 15,-4 3 0-15,0 5 0 16,-6 7 0-16,4 3 0 16,2 9 0-16,4 1 0 15,8 3 0-15,8 0 1 16,12 3-2-16,2-4 1 0,15-3 0 16,6-7 0-16,11-5 0 15,3-4 0-15,6-7 0 16,4-8 1-16,6-8 1 15,-2-8 0-15,1-6 0 16,-1-5 1-16,-6-6 1 0,-3-7 0 16,-8-3 1-16,-7-7-1 15,-8-3-1-15,-12-4-2 16,-7-1-2-16,-13 3 0 0,-10 1 0 16,-7 3 0-16,-3 8 0 15,-5 9 0-15,-2 9 0 16,0 2-16-16,3 15-69 15,3 3-2-15</inkml:trace>
  <inkml:trace contextRef="#ctx0" brushRef="#br1" timeOffset="135241.3936">13827 7045 249 0,'0'0'6'15,"0"0"5"-15,0 0 3 16,0 0 3-16,0-13 1 16,0 13 2-16,0-12 2 15,2 3 2-15,6 1-5 16,-8 8-4-16,10-18-4 0,-10 18-3 15,12-7-2-15,-12 7-1 16,5 15-2-16,0 7-1 0,-5 8-2 16,2 7 1-16,4 5 0 15,-1 5 0-15,2 9 0 16,-2-5 0-16,2 3-1 0,-1 0 1 16,-1-4-1-16,0 0 0 15,2-3-1-15,-5-1 1 16,1 0-1-16,-1-4 1 15,0 0-1-15,2 1 2 0,-4-5 0 16,2-3 0-16,-2 0 1 16,0-3-1-16,0-2 1 15,0 0 0-15,0-8 0 16,-2-2 0-16,-2-3-2 16,4-2 1-16,-2-5-1 15,2-10 1-15,-2 13-1 0,2-13 0 16,0 0 0-16,0 0 0 15,0 0 0-15,0 0 1 16,0 0 0-16,0 0 0 0,0 0 1 16,0 0-1-16,0 0 1 15,0 0-1-15,0 0 0 16,0 0 0-16,0 0-1 0,0 0 0 16,0 0 0-16,0 0 0 15,0 0-1-15,0 0 1 16,0 0-1-16,0 0 0 0,0 12 0 15,0-12 1-15,0 0-1 16,0 0 1-16,13 4 0 16,-6-1 1-16,5 0 0 15,6-3 1-15,2 0 0 16,7 0 1-16,6 0 1 16,1-3-1-16,8-4 1 0,3-1 0 15,1 1-1-15,4-1 1 16,4-2-1-16,-3 5-1 15,-1-3-2-15,3 1 0 16,-7 2 0-16,0-2 0 0,-5 2 0 16,-1 3 0-16,-5-1 0 15,-8 0 0-15,-2 1 0 16,-5 2 0-16,-6 0 0 0,-4 0 0 16,-10 0 0-16,13 0 0 15,-13 0 0-15,0 0 0 16,0 0 0-16,0 0 0 15,0 0 0-15,0 0 0 0,0 0 0 16,0 0 0-16,0 0 0 16,0 0 0-16,0 0 0 15,0 0 0-15,0 0 0 16,0 0 0-16,0 0 0 16,0 0 0-16,0 0 0 0,0 0 0 15,0 0 0-15,0 0 0 16,0 0 0-16,0 0 0 15,0 0 0-15,0 0 0 16,0 0 0-16,0 0 0 0,0 0 0 16,0 0 0-16,0 0 0 15,0 0 0-15,0 0 0 0,0 0 0 16,0 0 0-16,0 0 0 16,0 0 0-16,7-20-79 15,-7 20-11-15</inkml:trace>
  <inkml:trace contextRef="#ctx0" brushRef="#br1" timeOffset="136555.3883">14034 8584 252 0,'0'0'6'0,"0"0"4"15,0 0 3-15,0 0 4 16,-8-10 0-16,8 10 3 0,0 0-1 16,0 0 3-16,0 0-5 15,0 0-5-15,0 0-1 16,-8-8-3-16,8 8-2 15,0 0-2-15,0 0 0 0,0 0 0 16,5-2 0-16,-5 2 0 16,20-3-1-16,2 0 1 15,1-1 0-15,10-2 1 0,6 3 1 16,1-6-1-16,6 4 0 16,2-2-1-16,2-1 0 15,-6 0 0-15,2 1-1 16,-7 3-1-16,-2-1-1 15,-1 2 0-15,-9-1 0 0,0 1 0 16,-7 3 0-16,-2-2-1 16,-6 2 0-16,-3 0 0 15,-9 0 0-15,13 0 1 16,-13 0 0-16,0 0 0 16,0 0 1-16,0 0 0 15,0 0-2-15,0 0 0 0,0 0 0 16,0 0 0-16,-7 5 0 15,-3-3 0-15,0 0 0 16,-5-2 0-16,0 3 0 0,-3 2 0 16,-3-3 0-16,0 0 0 15,-1 4 0-15,3-6 0 16,-2 4 0-16,6-1 0 0,-2 2 0 16,4-3-3-16,1 1 0 15,12-3 0-15,-12 4-2 16,12-4 0-16,0 0-3 0,-11 3-3 15,11-3-2-15,0 0-9 16,0 0-21-16,16 14-41 16,-8-11 1-16</inkml:trace>
  <inkml:trace contextRef="#ctx0" brushRef="#br1" timeOffset="138005.911">14351 6507 69 0,'0'0'5'16,"0"0"1"-16,0 0 3 0,0 0 3 15,0 0 5-15,0 0 5 16,0 0 2-16,0 0 2 16,-9-2-3-16,9 2-1 15,0 0-3-15,0 0-4 16,0 0-5-16,0 0-6 0,0 0-4 16,0 0-2-16,-10 10-1 15,10 4-2-15,0 14 0 16,2 7 1-16,3 4 0 15,0 16 3-15,-3 4 0 0,3 6 1 16,-2 7-1-16,-1-1 1 16,0 7 1-16,-2 1 0 15,0 0 0-15,0-1 1 16,0 2-1-16,0 2-1 0,4-5 1 16,-2-4 0-16,1 5 0 15,2-6 0-15,-3-3 2 16,0-7 1-16,1 0 1 15,-1-1 1-15,-2-6-1 0,0 2 2 16,-5-7-1-16,3 0-1 16,-3-3-1-16,3-6 1 15,2 2-1-15,-3-5 0 0,3 1-1 16,0-2 0 0,0-5-1-16,0 0 0 0,0-8 0 15,0 2 0-15,0-8-1 16,0-1 0-16,0-17 1 15,0 12-1-15,0-12 1 0,0 0 0 16,0 0-1-16,0 0 0 16,0 0 1-16,0 10-1 15,0-10 0-15,0 9-1 16,0-9 1-16,-6 12 0 0,4-1-1 16,-3-2 1-16,3 2-1 15,-1-1 1-15,1-1-1 16,-3-1 0-16,3 2 0 0,2-10 0 15,-5 17 0-15,3-10 0 16,2 4 1-16,-4 7 1 16,4-1 3-16,0 2 1 15,-2 6 0-15,-1 1 1 16,1 8 0-16,2 0 0 16,-3 2 0-16,1-5-2 0,2 4-2 15,0-6 0-15,0-1-2 16,0-4 0-16,0-4 0 15,0 0-1-15,2-6 1 16,1 1-1-16,-3-4 0 0,2-1 1 16,-2-10 0-16,0 14-1 15,0-14 1-15,0 8-1 0,0-8 0 16,0 0-1-16,0 0-6 16,0 0-4-16,3-8-9 15,-3-12-23-15,0-7-31 16,0-7-5-16</inkml:trace>
  <inkml:trace contextRef="#ctx0" brushRef="#br1" timeOffset="138272.8853">14262 8078 169 0,'0'15'9'0,"-3"12"3"15,3 18 5-15,-3 9 1 16,3 18 1-16,-1 18 1 0,1 9-1 16,-3 12 1-16,3-2-10 15,0-12-9-15,0-1-14 16,0-2-18-16,-6-14-29 15,3-11-8-15</inkml:trace>
  <inkml:trace contextRef="#ctx0" brushRef="#br1" timeOffset="139201.1858">12658 8420 185 0,'0'0'9'16,"-14"2"4"-16,14-2 5 16,-18 8 3-16,8-2 2 0,-2-2-2 15,12-4 1-15,-18 7-1 16,18-7-9-16,0 0-3 16,0 0-4-16,10 7-2 15,10-1 0-15,10-1 0 16,7 4 1-16,10 4 0 0,13-3 1 15,12 4 1-15,7-1-1 16,11-1-1-16,0-2 1 16,7-2-1-16,0-5 1 0,-3-3-1 15,-2 0 0-15,-2 0-1 16,-3 0 0-16,-5-3-1 16,-5 0 0-16,0 0-1 15,-3 0 1-15,-1-2 0 0,-8-1-1 16,-3 0 1-16,-7-1 0 15,-9 0-2-15,-1 1 1 16,-15 2 0-16,-2 1-1 0,-11 3 0 16,-4 0 1-16,-4 0 0 15,-9 0 0-15,0 0-1 16,6 0 1-16,-6 0 0 16,0 0-1-16,0 0 1 15,0 0-1-15,0 0-1 16,0 0 0-16,0 0 1 15,0 0-2-15,0 0 1 0,0 0-2 16,0 0 0-16,0 6-4 16,0-6-5-16,0 9-21 0,0-9-44 15,-1 12-1-15</inkml:trace>
  <inkml:trace contextRef="#ctx0" brushRef="#br1" timeOffset="139354.7873">14275 8584 311 0,'0'0'0'15,"0"0"-3"-15,0 0-8 0,0 0-27 16,0 0-26-16,0 0-4 16</inkml:trace>
  <inkml:trace contextRef="#ctx0" brushRef="#br1" timeOffset="139490.9257">14262 8591 336 0,'0'0'-4'0,"0"0"-29"0,0 0-33 15,0 0-3-15</inkml:trace>
  <inkml:trace contextRef="#ctx0" brushRef="#br1" timeOffset="139655.1113">14262 8591 375 0,'24'7'1'0,"-24"-7"-1"0,0 0-13 16,0 0-24-16,0 0-32 15,0-5-6-15</inkml:trace>
  <inkml:trace contextRef="#ctx0" brushRef="#br1" timeOffset="139783.7558">14316 8569 435 0,'0'0'-2'0,"0"0"-10"0,0 9-41 15,0-9-23-15,18-2-3 16</inkml:trace>
  <inkml:trace contextRef="#ctx0" brushRef="#br1" timeOffset="144019.0043">14781 4882 152 0,'0'0'5'16,"0"0"-1"-16,0 0-2 0,0 0-2 15,0 0-1-15,0 0 0 16,0 5-2-16,0 8 3 0,4 1-4 16,-4 6-1-16,0 5 3 15,0 10 2-15,2 3 2 16,-2 5 1-16,0 0 0 0,0 6 0 16,0-3 1-16,1 2-1 15,5 4 4-15,-2 1 1 16,-1-4 0-16,4 6 1 15,-2 2 0-15,4-3-1 16,0 3 1-16,-2-3-1 0,-2-5-3 16,3 4 0-16,-3-5-2 15,0-2-1-15,2 1-2 16,-2-4 1-16,1-4-1 16,-1 3 0-16,-3-2 0 15,1-3-1-15,-1 1 0 0,0-4 2 16,-2 0-1-16,0 2 1 15,0-5-1-15,0 1 0 16,0 1 2-16,0-1-2 0,0-2 0 16,0-4 0-16,0 0 0 15,0-1 0-15,5-4 0 16,-2 6 0-16,-1 2-2 0,0-5 2 16,2 5 0-16,-2 2 0 15,-2 3 0-15,0-4 2 16,0 6-2-16,0-3 2 15,0-1 0-15,0 0 0 0,0-1 1 16,0 1-1-16,-2-3 1 16,-2 1-1-16,4 0 1 15,0 1 0-15,0 0-1 16,0 1 2-16,-2 0 0 16,2 0-1-16,0 6 1 15,0-4 0-15,0 4-1 0,0-1 0 16,0 2 0-16,0-2-1 15,0 3-1-15,0-3 0 16,2-3 0-16,-2 4 0 0,0-6-1 16,0 3 1-16,0-3 0 15,0 2 0-15,0 0 1 16,0-1-1-16,0-3 0 0,0 2 2 16,0 6-1-16,0-6 1 15,-2 2-1-15,2-1 1 16,0 4-2-16,0-3 2 15,0 4-1-15,2-4-1 0,4 1 0 16,-6 5 1-16,5-6 0 16,-3 7 0-16,1-5 0 15,-3 6 1-15,2 0-2 16,-2 0 1-16,0 5-1 16,0-2 1-16,0 2 0 0,0 0 0 15,0 3 0-15,-2-3 0 16,2-1 1-16,-3 3-1 15,3-3 3-15,-2 1-3 16,0 0 1-16,-1 3-2 0,3-1 1 16,-2-2-1-16,2 3 0 15,0-3 2-15,-4 3-3 16,4-4 1-16,0 2 0 0,0-1 0 16,-2-5 0-16,0 2 0 15,-1-1 0-15,-2 1 0 16,3-2 1-16,-3 1-1 0,3-7 0 15,-1 5 1-15,-1-7-1 16,0-2 1-16,2 2-1 16,-1-6 0-16,1 1 0 15,0-4 0-15,-1 3-1 16,0-6 1-16,1 1 0 16,2-2-1-16,-2 2 1 0,2-4 0 15,-3 2-1-15,3-4 1 16,0 0 0-16,-2 1 0 15,2-6 0-15,-2 3 1 16,2 0-1-16,-4 2 1 0,2-2 0 16,-1 2 1-16,1-3-1 15,0 2 0-15,-1-1 0 16,0 0 0-16,1-5-1 0,2-10 0 16,0 12-1-16,0-12 1 15,0 0-2-15,0 0-4 16,0 0-12-16,0 0-41 15,0 0-18-15</inkml:trace>
  <inkml:trace contextRef="#ctx0" brushRef="#br1" timeOffset="145187.8009">23492 8675 231 0,'0'0'9'0,"0"0"5"16,6-12 3-16,-6 1 4 15,0 4 1-15,0-6 3 16,0 1-1-16,0 3 2 0,0-4-9 16,-11 4-5-16,1 4-3 15,-5-3-2-15,-2 6-3 16,-6 0-1-16,1 2-1 0,-8 2 1 15,0 8-1-15,-2 2 0 16,-3 7 0-16,3 6 0 16,2 8-1-16,3 1 1 15,3 6-1-15,8 2 0 16,7 0 0-16,4 1 1 0,10-2-1 16,9-7 1-16,8-5-1 15,8-7 1-15,8-8-1 16,4-4 1-16,-1-7 0 0,2-6-1 15,4-7 1-15,-4-4 0 16,-4-4 0-16,-5-4 0 16,-2-3 1-16,-8-2 0 15,-4-5 1-15,-4-1 0 16,-9 1-1-16,-7-2 1 0,0-1-1 16,-11 0-1-16,-6 1 1 15,-8 1-3-15,-2 6 0 16,-8 5 0-16,0 7 0 15,0 0 0-15,4 11-3 16,-2 4-1-16,11 1-5 0,1 10-8 16,21-11-53-16,0 24-15 15</inkml:trace>
  <inkml:trace contextRef="#ctx0" brushRef="#br1" timeOffset="145786.7206">24208 8631 293 0,'0'0'6'0,"0"0"3"16,-14-3 4-16,14 3 2 0,-13-8 3 16,1 6 3-16,1-3 0 15,2-2 0-15,-7 2-4 16,4 2-4-16,-2-2-2 16,-4 5-3-16,0 0-2 0,-4 0-1 15,-7 5-1-15,-1 8 0 16,-3 4-1-16,-1 4 1 15,1 8-2-15,3 5 1 0,6 7-1 16,3-2 0-16,12 0 0 16,6 1-1-16,6-3 0 15,14-8 1-15,10-6-1 16,8-8 0-16,4-5 1 0,9-10-2 16,4-4 0-16,3-7 0 15,-3-7 0-15,-5-6 0 16,-2-3 0-16,-7-5 0 15,-1-9 0-15,-12 5 0 16,-8-3 0-16,-7-4 0 0,-7 1 0 16,-6 5 0-16,-15-1 0 15,-9 11 0-15,-10 6 0 16,-7 4 0-16,-5 8 0 16,2 1 0-16,-4 5 0 0,1 3 0 15,10 3 0-15,6 5 0 16,9-6 0-16,4 11 0 15,4-1-48-15,17-12-39 16,4 12-3-16</inkml:trace>
  <inkml:trace contextRef="#ctx0" brushRef="#br1" timeOffset="146709.8246">15360 5450 108 0,'0'0'2'16,"0"0"3"-16,0 0 1 0,0 0 0 15,0 0 1-15,0 0-1 16,0 0 0-16,0 0-1 15,0 0-2-15,0 0-2 16,0 0-5-16,0 0-5 0,0 0-6 16,0 0-3-16,0 0-3 15,0 0-3-15,0 0-4 16,0 0-8-16</inkml:trace>
  <inkml:trace contextRef="#ctx0" brushRef="#br1" timeOffset="147188.7532">15458 5370 142 0,'0'0'5'16,"0"0"3"-16,-5-12 2 16,5 12 2-16,0 0 0 15,0 0 1-15,-6-12-1 16,6 12-1-16,0 0-4 15,0 0-5-15,0 0-3 0,0 0-1 16,0 0 0-16,-7 17 4 16,2 8 2-16,1 8 3 0,-4 16 1 15,3 2 2-15,0 16 2 16,0 3 0-16,0 4 1 16,5 5-5-16,0 3 0 15,0 0 1-15,7-4-2 0,-2 5-1 16,0 1 0-16,1-2-2 15,-1-2 0-15,-1-5-2 16,-1-3-1-16,-1-2 0 16,-2-8-1-16,0-8 0 0,0-1 1 15,0-9-1-15,3-2 1 16,-1-9 0-16,-2-6 1 16,0-5-1-16,0-8 0 15,2-1 0-15,-2-13 0 0,3 15-1 16,-3-15 1-1,0 0-1-15,0 10 0 0,0-10-4 16,0 0-3-16,0 0-5 16,0 0-10-16,0 0-37 15,0 0-13-15</inkml:trace>
  <inkml:trace contextRef="#ctx0" brushRef="#br1" timeOffset="147366.919">15445 6815 306 0,'0'0'1'15,"0"0"-1"-15,0 0-1 0,0 0-2 16,0 0-4-16,0 0-27 16,-5 5-30-16,5-5-3 15</inkml:trace>
  <inkml:trace contextRef="#ctx0" brushRef="#br1" timeOffset="147505.1145">15428 6723 317 0,'0'0'1'0,"0"0"-4"15,0 0-19-15,0 0-40 16,0 0-5-16</inkml:trace>
  <inkml:trace contextRef="#ctx0" brushRef="#br1" timeOffset="147719.7819">15428 5732 190 0,'0'0'-2'0,"0"0"-1"16,0 0-2-16,-5 15 1 0,5 12 0 15,-5 8-1-15,2 30 1 16,1 21-30-16,2 18-15 0</inkml:trace>
  <inkml:trace contextRef="#ctx0" brushRef="#br1" timeOffset="147870.3782">15530 7565 263 0,'0'0'4'16,"0"0"0"-16,-3-5 0 16,3 5-1-16,-2-10-24 15,2 10-39-15,0 0-1 0</inkml:trace>
  <inkml:trace contextRef="#ctx0" brushRef="#br1" timeOffset="148633.3373">15373 8457 221 0,'0'0'0'16,"0"0"-2"-16,-2 11-2 0,2-11 2 15,-2 26 1-15,2 4 1 16,0 7 0-16,0 10 2 16,0 10 3-16,2 13 3 0,0 11-1 15,3 13 1-15,0 3 0 16,-3 5-2-16,-2 2 1 16,0-3-3-16,-5 1-1 0,3-8 0 15,-3-5 1-15,-2-7-1 16,1-10-1-16,2-7-1 15,4-17 0-15,0-3 0 16,0-13-3-16,0-5 0 0,0-12-2 16,0-15-3-16,4 11-1 15,-4-11-3-15,0 0-1 16,0 0-2-16,13-8 0 16,-13 8-5-16,3-13-4 15,-3 13-11-15,2-12-11 0,-2 12-2 16</inkml:trace>
  <inkml:trace contextRef="#ctx0" brushRef="#br1" timeOffset="148733.8181">15385 9922 91 0,'0'0'5'0,"0"0"1"0,0 0 2 16,0 0-5-16,0 0-36 16,0 0-8-16</inkml:trace>
  <inkml:trace contextRef="#ctx0" brushRef="#br1" timeOffset="149567.29">23515 9237 26 0,'0'0'1'15,"0"0"1"-15,0 0-1 16,0 0 0-16,0 0 0 16,0-12-1-16,0 12-6 15,0 0-8-15</inkml:trace>
  <inkml:trace contextRef="#ctx0" brushRef="#br1" timeOffset="150217.7597">23505 9111 219 0,'0'0'9'0,"0"0"4"16,-3-10 3-16,3 10 4 15,0 0 1-15,0 0 0 16,-4-10 3-16,4 10 1 0,0 0-6 16,-11-6-5-16,11 6-3 15,-10-3-2-15,10 3-2 16,-13-8-2-16,13 8 0 0,-16-7-2 16,3 1-1-16,-2 4 0 15,-4-1-1-15,-1 3 0 16,-5 3 0-16,-3 2 1 15,1 5-1-15,-1 1 0 0,3 3-1 16,1 3 0-16,1 5 0 16,6 0-1-16,4 7 0 15,7-5 0-15,1 7 0 16,5 3 0-16,7-2 1 0,7-1 0 16,9-1-1-16,4 0 1 15,6-8-1-15,-1-2 1 16,7-6 0-16,-4-3-1 15,6-11 2-15,-4 0-1 0,0-8 1 16,-5-7 1-16,-2-2 0 16,2-5 1-16,-4-2 0 15,-2-5 0-15,-2 0 0 0,-3-3 1 16,-3-3 1-16,-3-2-1 16,-7 3 0-16,-6-1 0 15,-2 2 0-15,-10 4-1 16,-5 1 0-16,-5 1-1 0,-4 7-1 15,-6 3 0-15,-2 5-1 16,-2 0-1-16,6 2-1 16,0 4-2-16,3 1-5 15,7 5-6-15,6 0-20 16,2 11-47-16,10 4-1 0</inkml:trace>
  <inkml:trace contextRef="#ctx0" brushRef="#br1" timeOffset="150820.0583">24101 9017 343 0,'0'0'5'15,"0"0"2"-15,-10-3 3 16,10 3 1-16,-14-4 4 15,6 1-1-15,-4 1 1 0,2-3-1 16,-1 2-3-16,-3 3-3 16,1 3-3-16,-4 7-1 15,-3 7-2-15,1 5-2 16,-4 8 0-16,3 2 0 16,0 5 0-16,8 5 0 0,0-2-1 15,9 2 1-15,3-7 0 16,10-6 0-16,7-1 1 15,5-10 0-15,8-6 0 16,2-5 0-16,3-7 1 16,5 0 0-16,-3-12 0 0,1-4 1 15,-1-4-1-15,1-4 2 16,-6 0 0-16,-2-6 1 0,-3-5 1 16,-8 1 0-16,-1-4 0 15,-8 1-4-15,-8 0-2 16,-2-1 0-16,-12 6 0 15,-8 2 0-15,-10 6 0 0,-2 6 0 16,-6 9 0-16,-6-2 0 16,7 11-16-16,2 3-70 15,-2 5-1-15</inkml:trace>
  <inkml:trace contextRef="#ctx0" brushRef="#br1" timeOffset="151738.033">15826 5109 137 0,'0'0'7'0,"0"0"4"16,0 0-1-16,0 0-4 16,0-11-6-16,0 11-1 0,0 0 0 15,0 6-1-15,0 15-4 16,0 16-3-16,0 23 6 16,-4 24 4-16,1 22 7 0,-1 31 1 15,-1 21 1-15,3 21-1 16,0 6-2-16,2 22-2 15,4-2-2-15,5 11-2 16,0 1 0-16,-2-1 5 0,7-3-1 16,-5-2 3-16,1 1 2 15,0-13-1-15,-2-4 1 16,1-21-2-16,-2-16 1 0,6-14-2 16,-5-15-2-16,1-15-2 15,4-10-1-15,-6-25 0 16,3-15-1-16,-2-11 1 15,-3-14 3-15,-2-10 0 16,1-9 1-16,-4-20 2 16,0 10 1-16,0-10-1 0,0 0 1 15,0 0-2-15,-7-1-2 16,7 1-4-16,0 0-4 16,0 0-20-16,-5-9-44 0,5 9-4 15</inkml:trace>
  <inkml:trace contextRef="#ctx0" brushRef="#br1" timeOffset="152823.1054">23468 9486 243 0,'0'0'6'0,"0"0"2"16,-11-6 1-16,11 6 3 15,-15-5 2-15,3 2 0 16,-3 3 3-16,-5 0 0 15,-7 5-4-15,2 7-1 16,-5 5 1-16,-2 7-2 0,-3 0-2 16,0 9-1-16,1 2-1 15,4 1-1-15,7 7-1 16,6-1-1-16,9 0-2 0,8-2-1 16,16-1-2-16,16-1-4 15,7-9-3-15,14-7-1 16,4-10 0-16,5-9 1 15,2-3 2-15,1-12 0 16,-3-5 3-16,-9-8 5 16,-3-5 3-16,-9-3 2 15,-6 0 0-15,-7-5 0 0,-6-2 0 16,-10-3 0-16,-7-3 0 16,-5-3 0-16,-9 1 1 0,-14 1-1 15,-4 2 0-15,-8 4-1 16,-3 5-1-16,-5 10 0 15,-3 3-1-15,2 9-2 16,6 4-1-16,6 10-4 0,2 2-4 16,15 13-12-16,6 15-45 15,9-10-18-15</inkml:trace>
  <inkml:trace contextRef="#ctx0" brushRef="#br1" timeOffset="153311.7661">24144 9440 417 0,'0'0'2'0,"0"0"2"15,0 0 1-15,-18-7 1 16,11 7 0-16,-5 0 1 16,-1 0 0-16,-2 5 0 0,0 7-1 15,-2 7-3-15,2 5 0 16,3 5-2-16,-1 3 0 16,8 6-1-16,0-4 0 15,5 1 1-15,0-2-1 0,10-6 0 16,3-5-1-16,6-5 0 15,8-5 0-15,1-4 0 16,4-6 0-16,0-2 0 16,3-8 1-16,1-6 0 15,-7-1 0-15,1-2 2 0,-8-8 2 16,-4-2 0-16,-9-5 1 16,-6-2 0-16,-3-10 0 0,-10 3 0 15,-8 2 1-15,-6-2-1 16,-8 7-5-16,-6 8 0 15,-6 12 0-15,-2 14 0 16,-3 2 0-16,4 24-13 0,-2 1-71 16,17 3-3-16</inkml:trace>
  <inkml:trace contextRef="#ctx0" brushRef="#br1" timeOffset="157603.3792">17101 5494 356 0,'0'0'3'0,"0"0"1"0,0 0 1 16,0 0-1-16,0 0 1 16,0 0 2-16,0 0 1 15,6 0 2-15,11 0 0 16,6 0-1-16,16 0 2 0,12 0 0 15,20 0 1-15,18 0-2 16,15 0-2-16,16-5-1 16,16 0-1-16,11 3-2 15,-1-3-1-15,5 0 0 16,-5 3-1-16,-4-1 0 0,-9 1 1 16,-6 2 0-16,-12-5-1 15,-7-1 1-15,0 2-3 16,-7-1 0-16,-9 2 0 0,-9-1 0 15,-13 1 0 1,-11 1 0-16,-12 2 0 0,-14 0 0 16,-8 0 0-16,-13 0 0 15,-12 0 0-15,0 0 0 16,0 0 0-16,0 0 0 0,0 0 0 16,0 0 0-16,0 0 0 15,0 0 0-15,0 0 0 16,0 0 0-16,0 0 0 0,0 0 0 15,0 0 0-15,0 0 0 16,0 0 0-16,0 0 0 16,0 0 0-16,0 0 0 15,0 0 0-15,0 0-4 0,-5 0-14 16,5 0-20-16,-15-6-48 16,15 6-1-16</inkml:trace>
  <inkml:trace contextRef="#ctx0" brushRef="#br1" timeOffset="159483.0007">17513 5313 297 0,'0'0'6'0,"0"0"2"16,0 0 6-16,0 0 0 16,8-7 3-16,-8 7 3 0,0 0 1 15,8-7 0-15,-8 7-5 16,0 0-4-16,0-11-3 16,0 11-4-16,-10 0-2 15,-8 8-1-15,-5 2-2 0,-1 2 0 16,-6 1 0-16,-3 2-1 15,-4 2 1-15,-2-2 3 16,-1-1-1-16,0-2 1 16,0-1 0-16,3-2-1 15,-4 0 1-15,5-1-1 0,1-4 1 16,3 1-2-16,5 2 0 16,2-2 0-16,2-2-1 15,8 2 1-15,6-1-1 16,9-4-1-16,-13 3 0 0,13-3 1 15,0 0 1-15,13 15 0 16,8-6 2 0,12 3-1-16,5 3 1 0,11 3 1 15,11 2 0-15,4 2 0 0,6 1-2 16,5-2-2-16,4 13-17 16,0-5-64-16,-4-3-4 15</inkml:trace>
  <inkml:trace contextRef="#ctx0" brushRef="#br1" timeOffset="171572.5626">23808 12758 81 0,'0'0'10'0,"-2"-15"8"16,-3 2 6-16,2-3 4 16,-2-7 4-16,-2 0 2 15,-5-6 1-15,-4-6-1 0,-1 5-8 16,-11 1-8-16,-3 2-4 16,-15 1-5-16,-11 9-3 15,-10 7-2-15,-10 8-2 16,-10 7 1-16,-4 12-1 0,-7 11 1 15,1 11-2-15,-5 5 1 16,2 11 0 0,6 8 1-16,2 3 0 0,7 8 1 15,2 3-1-15,0 12 0 16,1 3 1-16,8 6 1 16,0 9 0-16,6 5 0 0,3 5 0 15,10 4 1-15,6 0-2 16,12 3 0-16,12-3 1 15,12-2-1-15,13-1-1 0,11-3-1 16,8 0 0-16,13-4 0 16,3-5 0-16,5 3 1 15,2-7-1-15,3-3-1 0,5-8 1 16,0-1 0-16,0-11 1 16,1-3 0-16,6-6-1 15,6-6 1-15,1-2 0 16,4-5 0-16,1-4 0 15,3-5-2-15,1-4 1 0,3-5-1 16,2-5 0-16,-2-6 0 16,2-6 1-16,1-7-1 15,-2-6 0-15,0-4 0 16,-2-5 1-16,-6 0-2 16,2-2 2-16,-7-8-1 0,1-3 0 15,1-1 1-15,-1-1-2 16,0-7 0-16,1-6 0 15,2-1 0-15,-1-3 0 0,0-4 0 16,-3-3 0-16,-1 0 0 16,-1-7 0-16,-5 0 0 15,0 1 0-15,-2-4 0 16,-2-1 0-16,-7-7 0 16,2 3 0-16,-4-8 0 0,2 0 0 15,-7-3 0-15,1-1 0 16,-6-1 0-16,0 0 0 15,-2 2 0-15,-2-2 0 0,-6 1 0 16,1-4 0-16,-3 1 0 16,-5-5 0-16,1 2 0 15,2-5 0-15,-5 0 0 16,0 3 0-16,0-1 0 16,-2 4 0-16,-4 6 0 0,1 3 0 15,-5 0 0-15,-3 6 0 16,-2 3 0-16,0 4 0 15,-7-1 0-15,-3 1 0 0,1 0 0 16,-7 1-2-16,4-3 1 16,-1 1 0-16,-1 3 1 15,1-1-1-15,3 1 2 16,-4 0 0-16,1 3 0 16,-4 1 1-16,-6 4-2 0,-3 0 0 15,2-2 0-15,-8 7 0 16,-3-5 0-16,-4 1 0 15,-4 1 0-15,-5-2 0 0,-2-1 0 16,-1-2 0-16,-9 2 0 16,-5 1 0-16,-2 2 0 15,-4-1 0-15,-4 6 0 16,-4 3 0-16,-5-2 0 16,1 9 0-16,0 3 0 0,0-1 0 15,-5 5 0-15,1 5 0 16,0 5 0-16,0 5 0 15,0 0 0-15,3 10 0 0,-1 5 0 16,5 7-4-16,14 7-6 16,3 6-33-16,24 10-42 15,16-4-2-15</inkml:trace>
  <inkml:trace contextRef="#ctx0" brushRef="#br1" timeOffset="173050.219">23850 13325 421 0,'10'0'1'0,"15"0"-1"16,7-3 1-16,11 3 0 0,6 0 0 15,8 3-1-15,3 0 1 16,7 7-1-16,-7-4 0 16,-8 9 0-16,-7-2 0 0,-5 2-1 15,-6 2 1-15,-4 3-1 16,-8-2 1-16,-2 4 0 15,-10 3 1 1,-4 4 1 0,-6-1 0-16,-10 1 1 15,-8 1 0-15,-10 2 1 0,-6-2 0 16,-10-3-1-16,-6-3-1 16,-8-1 0-16,-1-3 0 15,-8-2-1-15,0-6 1 0,-6 0-1 16,3-2-1-16,6-8 1 15,-3 1-1-15,0-3 1 16,4 0 0-16,4-8-1 0,-1-2 0 16,6-2 1-16,2-2-1 15,2-4 1-15,8-2-1 16,-1-2 1-16,11-3 0 16,4 0 0-16,6 2-1 15,5-4 0-15,4 0-1 0,9 3 0 16,1-2 0-16,3 4-1 15,3-2-1-15,6 4 1 16,3-4-1-16,6 6 2 0,3-2-1 16,5 0 0-16,7 6 1 15,7-3 0-15,4-3 0 16,11 2 0-16,9 3 1 16,7 0 0-16,0 5 0 15,1 5-1-15,-2 1 0 0,-5 4-1 16,-9 2-2-16,-13 5-1 15,-8 0-3-15,-8 6-6 16,-9-4-12-16,-6-1-34 0,-5 7-20 16</inkml:trace>
  <inkml:trace contextRef="#ctx0" brushRef="#br1" timeOffset="174165.9555">23141 14048 236 0,'0'0'8'0,"0"0"3"16,0 0 4-16,0 0 1 15,6 0 0-15,-6 0 0 0,12-7 3 16,0 1 0-16,8-6-5 15,7 3-3-15,8-4-1 16,10 1-2-16,9-2 0 16,12 0 0-16,1-3-2 15,10 4 1-15,2 1-2 16,1 2 0-16,5 1-2 16,-9 1 1-16,4 3-2 0,-8 5 0 15,1 0 0-15,-11 3-1 16,-2 4 0-16,-14 5-1 0,2-2 0 15,-9 5 0-15,-9 0 0 16,0 0 0-16,-10 0 0 16,-3 2-1-16,-1-2 1 0,-5 0 0 15,-1 0 0-15,-4-1 0 16,-2 2 1-16,-4-4-1 16,-2 5 1-16,-8-2 1 15,-2 2 0-15,-9 3-1 0,0 0 1 16,-9-3 0-16,-6 3-1 15,-3 2 1-15,-5-2 0 16,-4-1-1-16,4 0 0 16,-4-4 0-16,-2-1 1 15,3-2-1-15,-5-2 0 0,3-3 0 16,-10-4 0-16,1-3 0 16,-7 0-1-16,-5-5 1 15,-8-7-1-15,2-1-1 16,-3-3 1-16,3-1-1 0,5-1 1 15,7-2 0-15,8 2 1 16,14 1 0-16,10 0 0 16,5 0 1-16,16-4 0 15,9-1-1-15,4-3 0 0,16-4 0 16,15-4-1-16,6-6-1 16,16-1 0-16,7 0 0 15,10 6-1-15,2 0-1 16,3 5-3-16,-4 8-2 0,-4 8-9 15,-11 9-22-15,-12 4-43 16,4 12-2-16</inkml:trace>
  <inkml:trace contextRef="#ctx0" brushRef="#br1" timeOffset="175027.2666">23117 14613 334 0,'0'0'4'0,"0"0"1"15,0-9 2-15,0 9 1 0,0-17 2 16,7 8 0-16,-1-3 1 15,11 0 0-15,3-3-3 0,10 0-1 16,4 3-2-16,11-3 0 16,12 0 0-16,8-3 0 15,9 4 1-15,8-4-1 16,8 3 1-16,2-2 0 16,3 2-1-16,-3 0 0 0,-6 3-1 15,-1 4-1-15,-8 3-1 16,-10 5-1-16,-7 0 0 15,-8 5-1-15,-7 4 0 16,-5 5 0-16,-5 1 0 0,-3 2-1 16,-5 0 1-16,-7 3 0 15,0 0 0-15,-6 1 0 16,-3 8 0-16,-6-7 1 16,-5 7 0-16,-13 1 1 0,-4 2 0 15,-11 1-1-15,-1-1 1 16,-8 3 0-16,-9-3-1 15,0 0 0-15,-7-2 0 16,-4-6-1-16,-3 3 1 0,-4-7 0 16,-3 0 0-16,-6-2-1 15,4-9 1-15,-1 1 0 16,1-7 0-16,-1-3 0 0,8-3 0 16,2-7 0-16,3-2 0 15,7-5 0-15,3-4 0 16,3-3 0-16,1 0 0 15,8-6-1-15,0-3 1 0,8 1-1 16,2 0 0-16,6-5-1 16,3 2 0-16,11 0 0 15,5 0-1-15,8-1 1 16,9 3-1-16,13-2 0 16,5 3-1-16,12 8-1 15,0-1-2-15,11 7-5 0,4 4-7 16,5 1-35-16,0 13-31 15,0 0-2-15</inkml:trace>
  <inkml:trace contextRef="#ctx0" brushRef="#br1" timeOffset="175761.6148">23135 14997 284 0,'0'0'5'0,"0"0"4"16,0-10 1-16,0 10 1 16,5-20 2-16,4 10 0 15,1-4 1-15,8-1 1 0,6-3-3 16,9 1-2-16,9-1-1 15,10-2 0-15,12 1 2 16,8-3-1-16,13 0 1 16,10 4 0-16,2 1-2 0,0 2-1 15,-3 5-2-15,-4 5-1 16,-5 5-3-16,-11 2-1 16,-7 8 0-16,-12 2-2 15,-8 3 1-15,-7 5-1 16,-4 0 0-16,-8 3 0 0,-3-4 1 15,-8 5-1-15,-1 0 1 16,-12 0 1-16,-1 3 0 16,-8 2 0-16,-5-1 1 0,-12 5-1 15,-6 1 1-15,-6-1-1 16,-14-1 1-16,-4 0-1 16,-10 0-1-16,-6-4 1 0,-7-4 0 15,-1-4-1-15,-6-4 1 16,3-5-1-16,-1-3 1 15,1-8 1-15,9-5-1 16,7-10 1-16,9-5-1 0,7-10 1 16,14-7-1-16,8-10 1 15,13-8-2 1,9-3 0-16,6-3 0 0,14 2 0 16,11 0 0-16,12 2-2 15,14 7-2-15,19 8-8 16,13 12-71-16,24-2-2 15</inkml:trace>
  <inkml:trace contextRef="#ctx0" brushRef="#br1" timeOffset="190796.4981">1153 3059 245 0,'0'0'6'0,"0"0"0"16,0 0 4-16,-2-9 2 15,2 9-1-15,2-11 2 0,-2 11 1 16,12-9 4-16,4 0-4 16,2 5 0-16,7 1-1 15,12-2 0-15,7 1-2 16,8 1-1-16,13 1-1 0,8-4-2 15,10 1-2-15,7 3-3 16,10 0 1-16,4-1-1 16,8 3-1-16,8 0 0 15,5 0 0-15,8 0 0 16,9 0 1-16,4 0-1 0,11 0 0 16,4 0 1-16,6 0-1 15,10 0 0-15,7-2 1 16,2-1-1-16,7 1 1 15,7 0-1-15,1 2 0 16,8-3 1-16,2-2-1 0,5 5 0 16,9-5 0-16,-1 0-1 15,16-2 1-15,4-3-1 0,-1 0 1 16,6-1 0-16,-1 2 1 16,1-1 0-16,0 2-1 15,-6 1 1-15,-6 0-1 16,0-3 1-16,-10 0-1 0,-3 3-1 15,-2-3 1-15,-11 2-1 16,-8-1 0-16,-4 0 1 16,-10 0-1-16,-12-1 1 15,-6 0-1-15,-15 0 0 16,-11-2 0-16,-15 2 0 0,-8-3 0 16,-16 1 1-16,-12 5-1 15,-14-4 0-15,-11 4-1 16,-14 2-1-16,-14 0-1 15,-4 2-5-15,-15-1-9 0,-7 4-23 16,-3 0-40-16,-24 0-4 16</inkml:trace>
  <inkml:trace contextRef="#ctx0" brushRef="#br1" timeOffset="191492.5199">2081 3062 287 0,'0'0'2'16,"0"0"-2"-16,0 0-2 15,0 0 1-15,0 0-1 16,10-7 2-16,7 7 2 16,13-3 1-16,12 3 3 0,13 0 2 15,17 0 6 1,17-2 1-16,15-1 0 0,14 0 0 15,15-2 0-15,15 0-1 16,11 1-2-16,10-6-3 16,13-1-2-16,9 2-1 0,13-2 1 15,10 2-1-15,4-1-2 16,11 0 0-16,13-2 0 0,11 2-1 16,7 2 1-16,17-2 0 15,4 0 1-15,11-4-1 16,7 6 0-16,8-2 0 15,8 1 0-15,-2 2 0 16,2-1-2-16,1 0-1 0,-3 1 0 16,-2 2 0-16,-10 1-1 15,-10-2 0-15,-15 4 0 16,-17 2-2-16,-19 0-5 16,-23 0-17-16,-33 3-57 0,-5 11-3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24T08:35:42.3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4518 6157 10 0,'10'0'2'0,"14"-1"0"16,8-1 2-16,16-4 1 15,9-1 3-15,17 2 4 16,18-6 1-16,20-1 4 0,3 0 0 16,9-3 3-16,0 3-1 15,18 0-1-15,7-6-2 16,3 8-2-16,-1-4-4 16,13 6 0-16,6-4-2 15,3 7 0-15,17-5 0 0,-15 5 0 16,2-2 1-1,7 0-1-15,8 1 1 16,-8-5 0-16,-2 2-1 0,4-3 1 16,-5 0-2-16,10-4 1 15,3 4-2-15,0-2 1 0,-2-1-1 16,0-1 1-16,8 4-3 16,-8 0 0-16,-6-1-1 15,-1-1-1-15,-12 4-1 0,-1-7 0 16,-11 5-1-16,-9-6 1 15,-10 0-1-15,-13 1 1 16,-5 2 1-16,-14-4 0 16,-11 2 1-16,-2-7 0 0,-5 4 1 15,-10 1 2-15,-4-8 0 16,-7 2-1-16,-1-2-1 16,-6-3 1-16,2-5 0 15,-8 0-1-15,-5-2 0 0,-3 1-1 16,-6-10 1-16,4 0 0 15,-6-12-1-15,1-1 0 16,-4-13-1-16,-2-5-1 16,0-9 0-16,0-6 0 15,-1-6-1-15,-4-2 0 0,0-2 1 16,-2 4-1-16,-2 1 1 16,-3 5 0-16,-1 5 1 15,-4 8-1-15,0 5 1 0,-3 5-1 16,-4 6 0-16,-3 7 0 15,-1 0 1-15,-3 5 0 16,-6 4-1-16,0 0 0 16,-8 4-1-16,-9 2 0 0,-3 2-1 15,-8 1-1-15,-6 4-1 16,-8 2-2-16,-11 1 1 16,-4 6 0-16,-10 3 0 15,-2 0 0-15,-6 5 1 0,-2-1 1 16,-5 3 0-16,-5 1 0 15,-5 1 1-15,-10 3 0 16,-3-2-1-16,-14 2 0 16,-13 0-1-16,-14 4-2 15,-13 1 1-15,-18 4-2 16,-7 1 0-16,-5 0 0 0,-15 1 0 16,-5 4 1-16,-2 1 0 15,-5-1 2-15,-6 2-1 0,4 1 1 16,-6-2 1-16,-2 0-1 15,2-3 1-15,-7 1 0 16,2-4-1-16,-6 3-1 0,1-3 1 16,-5 0 0-16,0 0 0 15,-2 3 1-15,2-1 0 16,9 0 0-16,-2 4 0 16,9 3 1-16,1 4 0 15,8 4 0-15,13 1-1 0,7 6-3 16,5 1-10-16,10 7-13 15,13 8-18-15,4 7-21 16</inkml:trace>
  <inkml:trace contextRef="#ctx0" brushRef="#br0" timeOffset="2367.462">11458 9324 444 0,'0'0'0'16,"-20"-2"-4"-16,1 2 0 16,-5 0 0-16,0-3 0 0,-1 3 0 15,2 0-1-15,-1 0-2 16,9 0-4-16,7 7-16 15,8 11-46-15,26 14-5 16</inkml:trace>
  <inkml:trace contextRef="#ctx0" brushRef="#br0" timeOffset="3084.7896">11299 9061 495 0,'-13'-5'0'0,"-9"-4"-2"0,-7-4 0 16,-7 3 1-16,4-2-1 15,-3 0-1-15,-3 2-1 0,7 1 0 16,8 9 1-16,18 19-1 16,10 20-3-16,20 36-18 15,10 39-55-15,9 29-3 0</inkml:trace>
  <inkml:trace contextRef="#ctx0" brushRef="#br0" timeOffset="3299.3404">11259 15080 494 0,'-8'18'-4'0,"-8"2"-6"15,-12 6-4-15,-6-15-23 16,-12-1-46-16,7-7-3 0</inkml:trace>
  <inkml:trace contextRef="#ctx0" brushRef="#br0" timeOffset="5150.0032">24440 12765 354 0,'-6'-10'1'0,"-8"-7"1"15,-9-6 1-15,-7-7-1 0,-9-4 2 16,-9-4 3-16,-1-6 3 16,-8-4 1-16,2 4-1 15,2 13-1-15,2-1 0 16,-4 9-1-16,-1 3 0 0,-8 17-5 16,-11 8 0-16,-17 28-2 15,-21 21 0-15,-20 33 1 16,-21 22 0-16,-14 27 0 15,-11 27 1-15,-8 15 1 0,7 17 2 16,17 5 0-16,13 2 1 16,21-6 0-16,30 5 1 15,19-10 1-15,26-2 0 16,21-1-9-16,18-3 0 16,18-2 0-16,24-1 0 0,18-1 0 15,19-11 0-15,16-4 0 16,22-9 0-16,13-17 0 15,9-11 0-15,2-19 0 0,7-18 0 16,-2-26 0-16,1-19 0 16,5-32 0-16,-3-20 0 15,5-34 0-15,10-31 0 16,6-24 0-16,3-25 0 0,9-19 0 16,-5-14 0-16,1-8 0 15,-11-7 0-15,-12-4 0 16,-19 5 0-16,-19 0 0 15,-20 3 0-15,-23-1 0 16,-16-2 0-16,-23-2 0 16,-17-3 0-16,-15-6 0 0,-16-1 0 15,-17 5 0-15,-11 2 0 16,-17 8 0-16,-14 11 0 16,-15 16 0-16,-15 18 0 0,-12 13 0 15,-15 26 0-15,-10 20 0 16,-16 16 0-16,-1 26 0 15,2 15 0-15,3 12 0 0,12 14 0 16,19 14 0-16,24 1-21 16,24 9-66-16,32-4-4 15</inkml:trace>
  <inkml:trace contextRef="#ctx0" brushRef="#br0" timeOffset="6114.8538">24335 7749 394 0,'2'-13'0'0,"6"-9"-2"16,5-9 1-16,-6-3-1 15,0-10 1-15,-1-5 2 16,-6-8 2-16,-11-7 1 16,-11 8 1-16,-13 9 1 0,-14 6 0 15,-11 6 1-15,-13 10-2 16,-16 13-1-16,-16 12-1 15,-14 9-2-15,-20 16 0 16,-9 17 1-16,-22 15 0 16,-11 23 1-16,-15 16 1 0,-6 23 3 15,-5 20 1-15,6 17-1 16,10 17 2-16,19 15 0 16,19 10-1-16,30 6-1 0,33 6 0 15,33-1-3-15,37-4-4 16,29-7 0-16,40-2 0 15,30-8 0-15,24-14 0 16,21-13 0-16,24-16 0 16,21-15 0-16,15-19 0 0,15-20 0 15,11-21 0-15,3-26 0 16,6-26 0-16,-3-18 0 16,-2-36 0-16,-11-30 0 0,-6-32 0 15,-13-29 0-15,-15-24 0 16,-10-22 0-16,-19-20 0 15,-14-18 0-15,-24-8 0 16,-22-1 0-16,-25-3 0 16,-23 5 0-16,-27 10 0 15,-20 7 0-15,-32 18 0 0,-18 12 0 16,-15 17 0-16,-19 21 0 16,-18 21 0-16,-17 25 0 0,-17 29 0 15,-29 20 0-15,-8 33 0 16,-29 20 0-16,-10 37-12 15,-8 25-71-15,8 7-3 0</inkml:trace>
  <inkml:trace contextRef="#ctx0" brushRef="#br0" timeOffset="24100.7274">13750 6899 211 0,'0'0'9'16,"0"0"4"-16,0 0 6 15,0 0 1-15,3-7 3 0,-3 7 1 16,0 0 2-16,2-10 2 15,-2 10-7-15,0 0-5 16,3-8-4-16,-3 8-2 16,0 0-3-16,0 0-1 0,6-10-3 15,-6 10-1-15,0 0 0 16,13-3-1-16,-13 3-1 16,15 3-1-16,-15-3 1 15,17 18 0-15,-6-1 1 0,1 0-1 16,3 8 0-16,0 2 1 15,0 1 0-15,0 7 0 16,-2-4 0-16,-1 6 0 16,0-4 0-16,-2-2 1 0,-5 5 0 15,-4-7 0-15,5 1 0 16,-2-1 0-16,-1-1 1 16,2-1-1-16,-1-5 0 15,-2 5-1-15,0-1 1 16,-2-1 0-16,3-3 0 0,-3 2 0 15,0-4 0-15,0 3-1 16,0-1 0-16,0 0 0 16,0-2 0-16,0 0-1 0,0-3 1 15,0 0-1-15,0 1 1 16,-3-2-1-16,3 4 0 16,0-2 1-16,-2 2 0 15,0 0-1-15,-2 0 1 0,4-1 0 16,-2 1-1-16,-1 3 1 15,0-6 1-15,2-2-1 16,-2 0 0-16,3-3 0 16,0 0-1-16,0-2 2 15,0 6-1-15,0-7 0 16,0 3 0-16,0 4 0 0,0-2 1 16,0 1-2-16,0 0 0 15,0 2 0-15,0-2 0 16,0 0 0-16,0-2 0 0,0 1 0 15,3-5 0-15,-3 5 0 16,1-4 0-16,2 0 0 16,-3 0 0-16,0-1 0 0,0-9 0 15,3 18 0-15,-3-18 0 16,2 14 0-16,-2-14 0 16,0 13 0-16,0-13 0 0,4 9 0 15,-4-9 0-15,4 8 0 16,-4-8 0-16,0 0 0 15,8 10 0-15,-8-10 0 16,12 7 0-16,-12-7 0 16,20 6 0-16,-10-3 0 0,7-3 0 15,-2 1 0 1,5-1 0-16,0 0 0 0,-1-1 0 16,2-2 0-16,1 1 0 15,1-4 0-15,-1 1 0 16,0 2 0-16,2-1 0 0,0-4 0 15,0 2 0-15,3 2 0 16,-2-1 0-16,3 1 0 16,-1 1 0-16,1-2 0 0,-1 3 0 15,1-1 0-15,-2-2 0 16,-1 0 0-16,3 5 0 16,-4-4 0-16,4 4 0 15,-5-3 0-15,-2 3 0 0,4 0 0 16,-4 0 0-16,-1 0 0 15,-3 0 0-15,1 0 0 16,-4 0 0-16,0 0 0 16,-1 0 0-16,3 0 0 0,-5-3 0 15,2 3 0-15,-3-2 0 16,0 2 0-16,0 0 0 16,0-3 0-16,0 3 0 15,0 0 0-15,-10 0 0 16,17-1 0-16,-7-5 0 0,-3 6 0 15,6-5 0-15,-6 5 0 16,3-3 0-16,1 1 0 16,-2 0 0-16,1 2 0 0,-10 0 0 15,14-6 0-15,-14 6 0 16,13-2 0-16,-13 2 0 16,11-2 0-16,-11 2 0 0,0 0 0 15,10-3 0-15,-10 3 0 16,0 0 0-16,6-3 0 15,-6 3 0-15,0 0 0 16,11 0 0-16,-11 0 0 16,0 0 0-16,0 0 0 0,9-7 0 15,-9 7 0-15,0 0 0 16,0 0 0-16,0 0 0 16,10-3 0-16,-10 3 0 15,0 0 0-15,0 0 0 0,0 0 0 16,8-9 0-16,-8 9 0 15,0 0 0-15,6-15 0 16,-6 15 0-16,6-13 0 16,0 3 0-16,-4-2 0 0,3-3 0 15,-3 3 0-15,4-6 0 16,1-1 0-16,-4-1 0 16,2-2 0-16,-1-1 0 0,1 1 0 15,1-3 0-15,-4 4 0 16,3-7 0-16,-2 0 0 15,1-1 0-15,-4-3 0 16,3 2 0-16,-1-2 0 0,1 2 0 16,-3 0 0-16,0 0 0 15,0 3 0-15,0 0 0 16,0 5 0-16,0-1 0 16,-3 1 0-16,1 0 0 15,-1 5 0-15,-1-3 0 0,1 2 0 16,1 0 0-16,-1 1 0 15,-2-2 0-15,5 1 0 16,-3 4 0-16,1-4 0 16,-1-2 0-16,-1 5 0 0,-1-1 0 15,2 3 0-15,-1 1 0 16,-2-1 0-16,3 4 0 16,1-1 0-16,-1-1 0 15,1 4 0-15,2 7 0 0,-2-15 0 16,2 15 0-16,-3-15 0 15,3 15 0-15,0-12 0 0,0 12 0 16,0-14 0-16,0 14 0 16,-3-14 0-16,3 14 0 15,0-10 0-15,0 10 0 16,-2-9 0-16,2 9 0 16,0 0 0-16,0 0 0 15,0 0 0-15,0-11 0 0,0 11 0 16,0 0 0-16,0 0 0 15,0-12 0-15,0 12 0 16,-2-9 0-16,2 9 0 0,0-7 0 16,0 7 0-16,-2-13 0 15,2 13 0-15,0-12 0 16,0 12 0-16,0-13 0 16,0 13 0-16,0 0 0 15,-3-12 0-15,3 12 0 0,0 0 0 16,0 0 0-16,0 0 0 15,0 0 0-15,0 0 0 16,0 0 0-16,0 0 0 0,0 0 0 16,0 0 0-16,0 0 0 15,0 0 0-15,0 0 0 16,0 0 0-16,0 0 0 16,0 0 0-16,0 0 0 15,5-8 0-15,5 5 0 0,-1 1 0 16,7-1 0-16,1 3 0 15,3-4 0-15,2 1 0 16,1 1 0-16,1-1 0 0,0 0 0 16,2 2 0-16,6-2 0 15,-4 3 0-15,4-3 0 16,5 1 0-16,-2 2 0 16,5-3 0-16,-3 1 0 0,5 0 0 15,4-4 0-15,-2 5 0 16,-1-5 0-16,1 1 0 15,-5 3 0-15,-2-3 0 16,-1 3 0-16,-4-1 0 0,-4 1 0 16,-1-1 0-16,-2 3 0 15,-3 0 0-15,-2-3 0 16,3 2 0-16,-5-2 0 16,1 3 0-16,-5-3 0 15,2 1 0-15,-5-1 0 0,0 1 0 16,-2 2 0-16,-9 0 0 15,13 0 0-15,-13 0 0 16,0 0 0-16,0 0 0 0,0 0 0 16,0 0 0-16,0 0 0 15,0 0 0-15,0 0 0 16,0 0 0-16,0 0 0 0,0 0 0 16,0 0 0-16,0 0 0 15,0 0 0-15,0 0 0 16,0 0 0-16,0 0 0 15,0 0 0-15,0 0 0 0,0 0 0 16,0 0 0-16,0 0 0 16,0 0 0-16,0 0 0 15,0 0 0-15,0 0 0 16,11 0 0-16,-11 0 0 16,9 0 0-16,-9 0 0 15,18 0 0-15,-8 0 0 0,2 0 0 16,1 0 0-16,-4 0 0 15,3 0 0-15,-3 0 0 16,-9 0 0-16,12 0 0 0,-12 0 0 16,0 0 0-16,0 0 0 15,0 0 0-15,0 0 0 16,0 0 0-16,0 0 0 0,0 0 0 16,0 0 0-16,0 0 0 15,4 7 0-15,-4-7 0 16,0 10 0-16,0-10 0 15,0 15 0-15,0-15 0 16,-2 17 0-16,2-17 0 0,0 15 0 16,0-15 0-16,0 12 0 15,0-12 0-15,0 0-2 16,0 0-1-16,0 0-1 16,0 0-1-16,0 7-2 15,0-7-4-15,0 0-7 0,0 0-38 16,0 0-27-16,0-4-4 15</inkml:trace>
  <inkml:trace contextRef="#ctx0" brushRef="#br0" timeOffset="27464.1021">14351 8128 190 0,'0'0'7'15,"0"0"6"-15,0 0 0 16,0 0 4-16,0 0 1 0,0 0 4 16,5-10 0-16,-5 10 2 15,20-6-6-15,-8 1-3 16,4 1-2-16,6-4-1 16,3 1-3-16,4 2-2 0,5-3-3 15,3 1 0-15,2 0-2 16,1-1-2-16,0 4-1 15,-8-1 0-15,-2 2-2 16,-5 3 0-16,-8 0 0 0,-4 0 1 16,-13 0 0-16,0 0 2 15,0 0 0-15,-6 8 3 16,-7-6 1-16,-4 3 3 16,-2 0 1-16,-1-2 1 15,3 1-1-15,-1-4 1 16,6 3-1-16,2-3 0 0,10 0-2 15,0 0-1-15,0 0-2 16,0 0-1-16,0 0-1 0,0 0-1 16,0 0 0-16,0 0-1 15,0 0 0-15,0 0-1 16,0 0 1-16,0 0 0 0,0 0 0 16,0 0 0-16,0 0 0 15,0 0 1-15,0 0 0 16,0 0-1-16,0 0 1 15,0 0 0-15,-8 4-1 16,8-4 1-16,0 0 0 0,0 0 0 16,-7 10 0-16,7-10 1 15,0 0 0-15,0 0 1 16,0 0-1-16,0 0 0 16,0 0 1-16,0 0-2 15,0 0 1-15,0 0-1 16,0 0 0-16,-5-7-1 0,5 7 1 15,0 0-1-15,0-10 0 16,0 10 0-16,0 0 1 0,0 0 0 16,-5 7-1-16,5-7 0 15,-8 15 1-15,6-5-1 16,-1 2 0-16,1-2 1 0,0-2 0 16,2-8-1-16,0 10 1 15,0-10 1-15,12 0 0 16,-2 0 0-16,5-10 1 15,-3 2 0-15,3-4 1 16,-3 0 0-16,1-1 0 0,-3 3 0 16,-5 0-1-16,-5 10 1 15,0-14-2-15,0 14 0 16,-15-2 0-16,2 2-1 16,-4 2-1-16,0 3 1 15,0 0-2-15,4-1 1 0,1 2 0 16,2-4 0-16,10-2-1 15,-11 5 1-15,11-5 0 16,0 0 0-16,16-10 1 0,-4 3 0 16,3-5 1-16,2-1 1 15,1 0 1-15,-4-2-1 0,-3 1 0 16,-6 3-1-16,-5 2 1 16,-5 4-1-16,-10 5 0 15,-6 0-1-15,-3 3-1 16,2 2 1-16,-4 4-1 0,4-1 0 15,3-2-1-15,3 5 0 16,9-7 1-16,7-4 0 16,0 0 0-16,0 0 0 15,17 0 1-15,0-1 0 16,4-5 1-16,1-3 0 16,-5-1 1-16,4 2 0 0,-7-1-1 15,-7 4 0-15,-7 5 0 16,0 0 0-16,-12-6-1 15,-8 9 1-15,-2 5-2 16,-7 1 0-16,-1 1 1 0,0 5-1 16,3-6 0-16,1 2 0 15,9-4-1-15,7-2 0 16,10-5-1-16,0 0-1 0,0 0-5 16,18-2-7-16,3-1-39 15,9-12-28-15,5 0-2 16</inkml:trace>
  <inkml:trace contextRef="#ctx0" brushRef="#br0" timeOffset="30029.6013">14418 8125 241 0,'0'0'8'0,"0"0"3"0,0 0 6 16,0 0 2-16,0 0 2 15,0 0 3-15,0 0 0 16,0 0 2-16,0 0-8 15,0 0-4-15,0 0-2 16,0 0-3-16,18-3-2 0,0 1 0 16,1-3-1-16,5-3-1 15,12 1 2-15,4-3-1 16,2 1-1-16,5-4 0 16,-1 1-2-16,3-3 0 15,-5 2-1-15,-2 6-1 0,-4 0 0 16,-5-1-1-16,-4 2 0 15,-7 2 0-15,1 2 0 16,-8 2 0-16,0-3 1 0,-5 3-1 16,0 0 0-16,-10 0 1 15,9-2-1-15,-9 2 1 16,0 0 0-16,11 0-1 0,-11 0 1 16,0 0 0-16,10-6 0 15,-10 6 1-15,0 0-2 16,9-2 0-16,-9 2 0 15,10-9 0-15,-10 9 0 16,12-20 0-16,-4 5 0 0,-1-8 0 16,-1 1 0-16,-1-5 0 15,-3-5 0-15,1-11 0 16,-3 5 0-16,0-8 0 16,-3 0 0-16,1-1 0 15,-3-3 0-15,-1 2 0 0,1 1 0 16,3 3 0-16,-3-1 0 15,5 4 0-15,-3 0 0 16,1 2 0-16,0 5 0 0,0 3 0 16,2 7 0-16,-3-1 0 15,0 5 0-15,0 3 0 16,1 2 0-16,-1 2 0 0,1 1 0 16,0-1 0-16,2 4 0 15,-3-1 0-15,0 0 0 16,2 0 0-16,1 10 0 15,-3-12 0-15,3 12 0 0,-2-10 0 16,2 10 0-16,0 0 0 16,0-11 0-16,0 11 0 15,0 0 0-15,0 0 0 16,0 0 0-16,-3-7 0 16,3 7 0-16,0 0 0 15,0 0 0-15,0 0 0 0,0 0 0 16,0 0 0-16,0 0 0 15,0 0 0-15,0 0 0 16,0 0 0-16,0 0 0 0,0 0 0 16,0 0 0-16,0 0 0 15,0 0 0-15,0 0 0 16,0 0 0-16,0 0 0 0,0 0 0 16,0 0 0-16,0 0 0 15,0 0 0-15,0 0 0 16,0 0 0-16,0 0 0 15,0 0 0-15,0 0 0 0,8-2 0 16,3-1 0-16,7 1 0 16,5-3 0-16,7 0 0 15,9 0 0-15,6-2 0 16,1-1 0-16,10 1 0 0,-2 0 0 16,3-1 0-16,-3 1 0 15,0 2 0-15,-4 0 0 16,-4 2 0-16,-6 2 0 15,-4-2 0-15,-6 3 0 16,-9 0 0-16,-1 0 0 0,-6 0 0 16,-4 0 0-16,-10 0 0 15,9 0 0-15,-9 0 0 16,0 0 0-16,0 0 0 0,0 0 0 16,0 0 0-16,0 0 0 15,0 0 0-15,0 0 0 16,0 0 0-16,0 0 0 15,0 0 0-15,0 0 0 0,0 0 0 16,0 0 0-16,0 0 0 16,0 0 0-16,0 0 0 15,0 0 0-15,0 0 0 16,0 0 0-16,0 0 0 0,0 0 0 16,0 0 0-16,-5 0 0 15,5 0 0-15,0 0 0 16,0 0 0-16,0 0 0 15,0 0 0-15,0 0 0 16,0 0 0-16,0 0 0 0,0 0 0 16,0 0 0-16,0 0 0 15,0 0 0-15,0 0 0 16,0 0 0-16,0 0 0 0,0 0 0 16,0 0 0-16,0 0 0 15,0 0 0-15,0 0-3 16,0 0-7-16,-7 0-2 15,7 0-2-15,0 0-3 0,0 0-3 16,-9 7 0-16,9-7 0 16,-12 8 0-16,3-4 2 15,-2 4 4-15,2-3 5 0,-3-1 6 16,3-1 6 0,0 0 4-16,9-3 4 0,-10 4 5 15,10-4 0-15,0 0 1 16,0 0-1-16,0 0-2 15,0 0-2-15,0 0-3 16,0 0-2-16,0 0-1 0,0 0-2 16,0 0-1-16,0 0-1 15,0 0 1-15,0 0-1 0,0 0 0 16,0 0 0-16,0 0 0 16,3-4 0-16,-3 4 0 15,0 0 0-15,0 0 1 16,7-13-1-16,-7 13 1 15,0-10 0-15,0 10-1 0,0-7-1 16,0 7 0-16,-10-5 0 16,-1 5-1-16,-1 0-1 15,-1 3 0-15,1 4 0 16,0-2-1-16,2 0 0 0,0 3 0 16,10-8 1-16,-7 11 0 15,7-11 1-15,7 8 1 16,5-5 0-16,8-2 0 15,1-1 2-15,4 0-1 0,-1-1 1 16,-3-5 1-16,1-1-4 16,-6-5 0-16,-4 2 0 15,-6-5 0-15,-6 5 0 0,-6-5 0 16,-8 5 0-16,-3 3 0 16,-5 2 0-16,1 5 0 15,-6 0 0-15,3 7 0 16,1 3 0-16,5 3 0 15,6 1 0-15,3-1 0 0,5 2 0 16,4-1 0-16,11-2 0 16,3 1 0-16,9-6 0 15,0-2 0-15,4-2 0 16,-3-3 0-16,1 0 0 0,-5-3 0 16,-3-4 0-16,-6-3 0 15,-9 2 0-15,-2 8 0 16,-16-14 0-16,0 9 0 15,-11 5 0-15,-1-3 0 0,-2 3 0 16,0 0 0-16,3 6 0 16,4-4 0-16,7 3 0 15,2 0 0-15,14-5 0 0,0 0 0 16,0 0 0-16,16 4 0 16,-2-4 0-16,4 0 0 15,-3 0 0-15,2-1 0 16,-5-2 0-16,1 0 0 15,-13 3 0-15,0 0 0 0,0 0 0 16,-13-5-5-16,1 8-11 16,-8 12-44-16,8-6-27 15,3 1-2-15</inkml:trace>
  <inkml:trace contextRef="#ctx0" brushRef="#br0" timeOffset="40592.3607">13400 2581 377 0,'0'0'7'0,"0"0"2"15,0-10 2-15,0 10 1 16,0 0 0-16,0 0 1 16,-3-10-1-16,3 10-2 15,0 0-18-15,0 0-67 16,0 0-4-16</inkml:trace>
  <inkml:trace contextRef="#ctx0" brushRef="#br0" timeOffset="59546.9834">14200 2430 336 0,'0'0'6'0,"0"0"4"16,0 0 3-16,0 0 2 0,0 0 2 15,0 0 1-15,-4-7 0 16,4 7 0-16,0 0-6 16,0 0-4-16,0 0-4 15,0 0-1-15,0 0-1 16,12 7 0-16,6-2 1 16,15 2 1-16,17-2 2 0,20-5 1 15,18 0 2-15,23-2-9 16,16-8 0-16,15-5 0 0,9-5 0 15,15-3 0-15,4 2 0 16,3 1 0-16,6 1 0 16,0 1 0-16,-2 0 0 15,2 6 0-15,-5-1 0 0,-4 6 0 16,-6 4 0-16,-13 3 0 16,-7 0 0-16,-12 0 0 15,-10 6 0-15,-12-2 0 16,-15 4 0-16,-15-8 0 15,-14 0 0-15,-12 0 0 16,-18 0 0-16,-8-3 0 16,-8 1 0-16,-20 2 0 15,10-3 0-15,-10 3 0 16,0 0 0-16,0 0 0 0,0 0 0 16,0 0 0-16,0 0 0 15,0 0 0-15,0 0 0 16,0 0 0-16,0 0 0 0,-7-4 0 15,7 4 0-15,-13-3 0 16,13 3 0-16,-15 0 0 16,3-3 0-16,-1 3-13 0,-1 0-79 31,-9-12-1-31</inkml:trace>
  <inkml:trace contextRef="#ctx0" brushRef="#br0" timeOffset="80820.5844">16249 773 307 0,'0'0'-32'0,"0"0"-33"16,0 0-4-16</inkml:trace>
  <inkml:trace contextRef="#ctx0" brushRef="#br0" timeOffset="93947.1847">19040 2658 372 0,'0'0'7'16,"0"-15"6"-16,0 0 1 16,0 1 2-16,0-4 2 15,3 0 0-15,-1 1-1 0,1 2 0 16,-3 15-6-16,7 5-5 15,-2 25-4-15,5 17-2 16,-3 7 0-16,5 14 0 16,4 6 0-16,-2 2 0 0,4 4 0 15,-4-5 0-15,2-14 0 16,-4-6 0-16,-6-13 0 16,3-7 0-16,-4-11 0 15,-5-9 0-15,0-15 0 0,-14-7 0 16,1-21 0-16,-4-17 0 15,4-11 0-15,-2-21 0 16,0-15 0-16,5-7 0 16,2-5 0-16,6 5 0 0,2 9 0 15,10 12 0-15,5 6 0 16,7 20 0-16,3 15 0 16,8 12 0-16,5 8 0 15,6 11 0-15,3 4 0 0,0 10 0 16,0 17 0-16,-6 9 0 15,-9 7 0-15,-13 12 0 16,-12 4 0-16,-10 5 0 0,-13-2 0 16,-14-4 0-16,-14-6 0 15,1-8 0-15,-9-7 0 16,7-8-15-16,2-7-15 16,11-8-55-16,11 1-3 0</inkml:trace>
  <inkml:trace contextRef="#ctx0" brushRef="#br0" timeOffset="94566.954">19711 2922 384 0,'0'0'2'0,"0"0"0"15,0 0 2-15,-7 18 1 0,0-5 1 16,6-1 0-16,-1 5 0 16,2 6 1-16,0 2-1 15,2-3-1-15,10-3 0 0,3-1-3 16,3-6 1-16,1 0 1 16,2-12-1-16,1 0 1 15,-1-4 0-15,0-11 0 0,-3-2 0 16,-4-8 0-16,2 3-1 15,-9-6 0-15,0 8 1 16,-4 3-2-16,-1 2-2 16,-2 15 1-16,0 0-1 15,0 0-1-15,-5 8 0 16,5 7 0-16,0 1-1 16,9 0 1-16,3 0 2 0,8 0 0 15,10-9-1-15,7-4 1 16,5-6 0-16,5-9 0 0,0-11 0 15,3-9 1-15,-12-7-1 16,3-14 0-16,-14-8-1 16,-9-8-1-16,-11-4 1 15,-7 2-1-15,-14 4 0 0,-9 7-1 16,-3 11 0-16,-5 17 0 16,-1 12 2-16,0 17-1 15,2 15 2-15,2 16-1 0,6 14 2 16,10 9 0-16,7 9 1 15,5 8 0-15,9-2-1 16,14 4 0-16,7-8-1 16,5-8-1-16,6-9 0 15,9-8-1-15,1-12-4 16,-2-8-7-16,6-8-14 16,-5 4-51-16,-1-13-6 0</inkml:trace>
  <inkml:trace contextRef="#ctx0" brushRef="#br0" timeOffset="94860.8367">20731 2747 385 0,'0'0'5'16,"0"0"1"-16,-8-8 0 15,-2 7 2-15,-5 1 0 0,-4 0 0 16,-2 0 2-16,-4 4-1 16,0 9-4-16,4-1-2 15,0 5 0-15,5 5 0 16,12-3-3-16,4 5 0 15,8-4 0-15,7-1 0 16,5 1-1-16,5-2 1 0,1-4-1 16,-3-1 0-16,2-1 1 15,-7-4-1-15,-4-1 0 16,-14-7 1-16,8 9 0 0,-8-9 0 16,-20 5-1-16,-2-5 1 15,-3 3-3-15,-5-3-5 16,2 3-15-16,9-3-54 15,-1-3-1-15</inkml:trace>
  <inkml:trace contextRef="#ctx0" brushRef="#br0" timeOffset="95433.4348">20920 2801 386 0,'0'0'3'15,"0"0"1"-15,-8 0 0 0,8 0 0 16,-12 8 0-16,12-8 0 15,-13 10 1-15,13-10-1 16,-8 15-1-16,8-15 0 16,11 12-1-16,6-7 0 15,3 0 0-15,3-5 0 0,1 0 1 16,1-5 0-16,-3-4 0 16,-1 1 0-16,-9-2-3 15,-8-1 1-15,-4 11 0 0,-9-12-1 16,-8 12 0-16,-3 3-2 15,2 5-1-15,-5 4 0 0,6 0 3 16,2 3-3-16,8 0 1 16,4-3 0-16,8-2 1 15,11 2 0-15,8-7 1 16,4-2 2-16,12-3 0 16,-3-6 0-16,7-3 2 0,-1-3-1 15,-6-3 1-15,-3 0 2 16,-9 0 0-16,-4 3-1 15,-14-3-2-15,-7 15 0 16,0-15 0-16,-7 13-2 16,-6 2 0-16,-3 4-2 15,2 6-1-15,2 6 1 0,1-2-2 16,6 4 1-16,3-1 0 16,2 0 0-16,5 3 1 15,4-6 0-15,2 2-1 0,-1-4 1 16,-2 1 1-16,-3-3 1 15,-5-1-1-15,-5 1 1 16,-15-2 0-16,-8-2-1 0,-11 2 0 16,-4-2 0-16,-1-2-3 15,-9-2-6-15,11-2-15 16,12 0-53-16,5-6-3 16</inkml:trace>
  <inkml:trace contextRef="#ctx0" brushRef="#br0" timeOffset="95698.7264">21866 2222 428 0,'0'0'3'0,"0"0"-1"16,0 0 1-16,0 15 5 0,-2 7 2 16,-11 28 3-1,-6 14 1-15,-1 18 0 16,0 12-4-16,-4 17-4 0,-4 15-6 15,-2 10 0-15,0 4 0 16,3-17 0-16,2-3 0 16,-3-9 0-16,1-10 0 0,-3-9 0 15,3-14 0-15,5-15 0 16,-1-15 0-16,8-12 0 16,1-19-29-16,-7-13-56 15,21-10-5-15</inkml:trace>
  <inkml:trace contextRef="#ctx0" brushRef="#br0" timeOffset="96081.7652">21943 3168 474 0,'0'0'2'16,"0"0"0"-16,0 0 1 16,11 0 1-16,-2 3-1 15,6 1 2-15,7 9-1 0,6 1 1 16,2 6-2-16,0 3 1 16,4 7-2-16,-4 4-2 15,-2 4 0-15,-8-4 0 16,-11-2 0-16,-6-7 0 0,-3-3 0 15,-10-9 0-15,-5-3 0 16,-2-10 0-16,-1-5 0 16,1-10 0-16,4-10 0 15,8-7 0-15,5-5 0 16,8-3 0-16,10-4 0 16,9 4 0-16,3-3-16 0,12 0-58 15,3 12-13-15</inkml:trace>
  <inkml:trace contextRef="#ctx0" brushRef="#br0" timeOffset="96717.4598">22488 3130 435 0,'0'0'3'15,"0"0"1"-15,-10 16 1 16,5-6 2-16,0 0-1 16,0 2 1-16,2 3 0 0,3-1 1 15,8-4-3-15,9 1-1 16,6-5-1-16,9-6-1 15,3-2 0-15,-2-10-1 0,3-6 0 16,-6-1 0-16,-5-1-1 16,-12-2 0-16,-11 2 0 15,-7 5 0-15,-12 10 0 16,-8 5 1-16,-10 12 0 16,0 5 0-16,1 12 0 0,2 3 1 15,7 5 0-15,7-1 0 16,10 2-2-16,8-3 0 15,18-5 0-15,12-10 0 0,12-6-2 16,13-6-9-16,2-8-8 16,8-6-7-16,-1-10-2 15,1-4-2-15,-11-9 0 16,-3-4 10-16,-14 0 10 0,-12-1 12 16,-6 1 13-16,-8 3 10 15,-7 6 4-15,-4 3 1 16,0 7-2-16,0 14-6 15,0 0-7-15,0 0-5 16,8 5-10-16,-1 12 0 0,6 7 0 16,4 5 0-16,1 2 0 15,2 7 0-15,4-6 0 16,-4 2 0-16,3-5 0 16,-6-8 0-16,0-3 0 0,-7-6 0 15,0-5 0-15,-10-7 0 16,10-3 0-16,-3-13 0 15,1-9 0-15,5-12 0 0,1-6 0 16,11-6 0-16,3-8 0 16,4-1 0-16,2 4 0 15,1 7 0-15,-5 5 0 16,0 13 0-16,-10 6 0 0,-6 10 0 16,-5 9 0-16,-9 4 0 15,2 9-24-15,-4 7-61 16,-9 4-4-16</inkml:trace>
  <inkml:trace contextRef="#ctx0" brushRef="#br0" timeOffset="97865.7494">18150 3629 330 0,'-20'0'1'0,"-22"0"-1"15,-10 0 2-15,-14 5 2 16,-8-1 4-16,0 4 3 15,1-5 3-15,2 4 0 16,21-2 1-16,35 1 2 0,27 1 0 16,38-2-1-16,32 0-4 15,37 2-2-15,35 1-1 16,38-1-1-16,37 0-2 16,34 3 0-16,28 2-2 15,25 3 0-15,17 6-1 0,17 6-3 16,1 2 0-16,2 3 0 15,0 8 0-15,-10-4 0 16,-5 4 0-16,-15-2 0 0,-10-6 0 16,-17-4 0-16,-14-6 0 15,-20-5 0-15,-23-7 0 16,-27-5 0-16,-36-5 0 16,-29 0 0-16,-32-5 0 0,-32-3 0 15,-20-1 0-15,-25-1 0 16,-22 3 0-16,-8-4 0 15,-8 4 0-15,-3-4 0 16,-4-1 0-16,-5 0 0 16,-3-3 0-16,-5-5 0 0,-3-5 0 15,-4-4 0-15,-3-8 0 16,1-8 0-16,-8-7 0 16,4-13 0-16,3-8 0 15,8-12 0-15,4-16 0 0,6-8 0 16,7-3 0-16,5-7 0 15,5 1 0-15,7-4 0 16,1 0 0-16,4 11 0 16,-2 12 0-16,5 3 0 0,-5 8 0 15,3 10 0-15,-6 3 0 16,0 16 0-16,1 0 0 16,-6 3 0-16,-5 12 0 0,1 8 0 15,-3-2 0 1,-5 5 0-16,-2 9 0 0,-6-2 0 15,1 7 0-15,-8 7 0 16,-2-5 0-16,-14 2 0 16,-3 6 0-16,-16 3 0 0,-7-3 0 15,-10 3 0-15,-15 1 0 16,-10-2 0-16,-15-1 0 16,-7-2 0-16,-18-2 0 15,-9 0 0-15,66 4 0 16,-15 1 0-16,-6-1 0 0,-19-1-3 15,-4 0 0-15,-18 2 1 16,-7 0-1-16,-12 0 1 0,-9 1 2 16,-16-1 0-16,-6 2 0 15,-11-2-1-15,-4 2 2 16,-12-3-1-16,-2 4 0 16,-5-4 1-16,2 4-1 15,8-4 0-15,5 0 0 0,14 1 1 16,11 1 0-16,12-2-1 15,17 2 0-15,13-4 1 16,20 2-1-16,14 1 0 16,14 0-2-16,13 2 1 15,16 0 0-15,17 5-1 16,9 5 1-16,31 17 2 0,-31 36 0 16,37 28 0-16,11 33 3 15,14 36 2-15,3 32-3 0,11 33-3 16,2 15-3-16,-10 4-80 15,26-7-2-15</inkml:trace>
  <inkml:trace contextRef="#ctx0" brushRef="#br0" timeOffset="117590.5298">4000 16290 366 0,'0'0'7'0,"0"0"0"0,0 0 4 15,0 0 0-15,0 0 1 16,-12 0 1-16,12 0 0 15,-16 5 1-15,7 2-5 16,2 3-3-16,-1 5-1 0,0 3-2 16,6-2-1-16,-1 5 0 15,3-4-1-15,3 0 1 16,10 0-1-16,1-5 1 0,9-6 0 16,2-4 0-16,5-2 1 15,0-8 0-15,-1-4 0 16,-1-7 0-16,-4-1 1 15,-6-4 0-15,-6-1-4 16,-4-3 0-16,-8 1 0 16,-8 5 0-16,-4 5 0 0,-8 2 0 15,-6 4 0-15,0 9 0 16,-1 2 0-16,-3 10 0 16,2 5 0-16,6 3 0 0,-1 2 0 15,9 4 0-15,3-2 0 16,6 1 0-16,5-3 0 15,11-5 0-15,3-3 0 16,11-5 0-16,3-7 0 0,4 0 0 16,3-10 0-16,-1-2 0 15,1-5 0-15,-8-4 0 16,1-3 0-16,-15-1 0 16,-4 3 0-16,-6 1 0 15,-6 5 0-15,-10 5 0 16,-6 4 0-16,-6 4 0 0,-3 6 0 15,4 7 0-15,-4 2 0 16,4 6 0-16,4 0 0 16,2-1 0-16,9-3 0 0,4-1 0 15,5-4 0-15,0-9 0 16,17 7 0-16,3-7 0 16,2-1 0-16,1-12 0 0,-4 1 0 15,2-3 0-15,-5 1 0 16,-3-4 0-16,-8 4 0 15,-5 1 0-15,-2 2 0 16,-11 9 0-16,-4 2 0 0,-6 5 0 16,0 5 0-16,0 8 0 15,-2-1 0-15,2 0 0 16,3 5 0-16,8-2 0 0,4-2-2 16,8-3-13-1,0-6-15-15,8-1-59 0,12-5-1 16</inkml:trace>
  <inkml:trace contextRef="#ctx0" brushRef="#br0" timeOffset="118776.6404">2476 17179 280 0,'0'0'7'0,"0"0"5"0,0 0 1 16,0 0 3-16,4 7-1 16,-4-7 0-16,0 0 3 15,16 0 0-15,-4-7-6 0,6-3-3 16,10-2-3-16,9-5-1 15,12-5 0-15,8-8 0 16,16-5-1-16,6-7-1 16,10-5 0-16,12-7 0 15,0-7 1-15,5 3-2 0,1-4 1 16,0 3 0-16,-3-4-1 16,-1 5 0-16,-11 4 0 15,-8 4 0-15,-6 11-1 16,-11 0 2-16,-12 6-1 15,-6 7 0-15,-11 4 0 0,-12 6 1 16,-3 7-1-16,-10 2 1 16,-13 7 0-16,12-3 0 15,-12 3 0-15,0 0 0 0,0 0-1 16,0 0 0-16,0 0 0 16,0 0-1-16,0 0-1 15,0 0 0-15,0 0 1 16,0 0-1-16,0 0-1 15,-5 0 0-15,5 0-3 0,0 0-3 16,-5 10-12-16,5-10-30 16,-8 12-38-16,6-2-2 15</inkml:trace>
  <inkml:trace contextRef="#ctx0" brushRef="#br0" timeOffset="120227.8676">1104 17415 339 0,'0'0'6'16,"0"0"1"-16,0 0 1 15,0 0 1-15,0 0-1 0,-13 0 1 16,13 0 1-16,0 0 1 16,0 0-3-16,13-10-2 15,10-13 0-15,14-6 1 16,10-5 0-16,7-4-1 0,6 1-1 15,5-3-1-15,-3 5-3 16,-5 11 0-16,-20 16-1 16,-7 8 0-16,-12 12 0 15,-13-2-1-15,-3 8 0 16,-2 4 1-16,0 8 0 16,-5 4 0-16,-4 4 0 0,-4 6 0 15,-4 2 0-15,-4 3 0 16,1-3-1-16,-1 2-1 15,-2-1 0-15,0 0 1 16,4-5-1-16,-1-6 3 16,8 2-2-16,-1-11 3 0,10-7 1 15,3-13 0-15,0-7 0 16,16 0 0-16,1-9 0 16,4-9-3-16,5-1-1 0,4-4-1 15,2 3-10-15,-2-4-12 16,3-6-50-16,4 8-8 15</inkml:trace>
  <inkml:trace contextRef="#ctx0" brushRef="#br0" timeOffset="121118.6292">1927 17192 371 0,'0'0'3'0,"0"0"1"15,0 0 3-15,0 0 0 16,0 0-1-16,0 0 1 0,0 0-1 16,0 0 2-16,0 0-3 15,12 0 0-15,-1-6-3 16,-3 3 1-16,9-8 1 0,-4 1-2 16,2-3 2-16,-4-1 0 15,-1 2 0-15,-3 0-2 16,-7 12 0-16,-7-8 0 0,-3 11-1 15,-6 11 0-15,0 6-1 16,9-8-1-16,-2 5-1 16,1 0 1-16,7 1 0 15,-2 2 0-15,3-3-1 16,3 0 1-16,4-2-3 16,13 2 0-16,12-11-5 15,6-6-5-15,1-15-4 0,9-8-3 16,-6-11 1-16,-10-4 1 15,-12-1 4-15,-13 10 7 16,-4 4 11-16,-6 5 7 16,-6 5 7-16,-3 5 5 0,-1 0 0 15,3 5-2-15,0 3-2 16,10 2-6-16,0 0-5 16,0 0-2-16,0 0-4 15,10-2 0-15,4 2-2 0,-1 0 1 16,4 2 0-16,3 0 0 15,1 3 0-15,-5 2 0 16,0 1-1-16,-4 0 1 0,-5-1-1 16,-1 2 1-16,-1 2 0 15,-5-11 0-15,-3 12 0 16,3-12 1-16,-15 8 0 16,5-5-1-16,0-3-3 0,10 0-3 15,-12-16-5-15,12 3-7 16,0-7-9-16,4-4-17 15,10 0-5-15,2-8-2 16,5 1 7-16,-1-1 8 16,1 5 12-16,0 4 12 0,-7 3 18 15,-1 8 26-15,-6 8 8 16,-7 4 2-16,10 7-6 16,-10 7-5-16,0 1-5 15,0 6-5-15,0 1-5 0,0-3-6 16,6 1-4-16,1-7-3 15,3-5 0-15,7-7-1 16,0-2 0-16,8-13 0 0,5-7 0 16,-2-6 0-16,-1-3 0 15,-4-5 0-15,-4 1 0 16,-8-1 0-16,-9 4 1 16,-10 12-1-16,-9 7 0 15,-8 9 0-15,-5 6 0 16,0 14-2-16,-2 2-2 0,4 11-18 15,12 3-57-15,0-9-2 16</inkml:trace>
  <inkml:trace contextRef="#ctx0" brushRef="#br0" timeOffset="129439.0956">4239 16426 108 0,'0'0'1'0,"0"0"0"16,0 0-4-16,0 0-15 16,0 0-8-16,-12 0-19 0</inkml:trace>
  <inkml:trace contextRef="#ctx0" brushRef="#br0" timeOffset="145507.5953">1027 17184 203 0,'0'0'2'0,"-3"-15"3"15,3 3 0-15,0-3 5 16,5-7 1-16,6-7 5 15,8-9 1-15,8-13 2 16,16-5 0-16,15-7 0 16,10-9-1-16,22-3-2 0,11-2-1 15,22 1-1-15,6 4-3 16,10 12-2-16,6 8-1 16,4 20-3-16,-3 12 1 0,-6 13-3 15,-7 8 0-15,-13 17-2 16,-9 10 0-16,-13 9 1 15,-6 8-4-15,-15 2 4 16,-13 12-1-16,-6 3 0 0,-19 7 1 16,-11 8 1-16,-13 5-1 15,-17 7 2-15,-11-41-1 16,-4 5-2-16,-13 4 1 16,-8 10 0-16,-13 0-1 0,-9 6-1 15,-13-1-1-15,-16 3 1 16,-11 3 0-16,-9-2 0 15,-11-5 0-15,-11 0 0 16,-5-12-1-16,-14 3 1 16,-5-12 2-16,-3-4-1 15,-5-8 0-15,8-18 0 16,1-10 0-16,9-13 1 0,14-22-1 16,13-15 1-16,-23-56-1 15,21-67 1-15,79-33 0 16,78-20 1-16,124-19-1 15,54-5-1-15,68-3-6 0,75 20-75 16,35 42-4-16</inkml:trace>
  <inkml:trace contextRef="#ctx0" brushRef="#br0" timeOffset="147517.8492">4137 16181 401 0,'0'0'5'0,"0"0"2"0,0 0 3 16,0 0 1-16,-11 0 1 16,11 0 1-16,-10-10 0 0,10 10 0 15,-14-20-4-15,4 8-3 16,3-3-1-16,-3-5-3 15,-1-2-3-15,2-1-4 16,-3-1-5-16,5-1-16 0,1 1-38 16,1-6-24-16</inkml:trace>
  <inkml:trace contextRef="#ctx0" brushRef="#br0" timeOffset="147679.4181">4040 15758 385 0,'0'0'5'0,"0"0"1"0,-10-8 1 16,10 8 1-16,-12-9 1 16,12 9-1-16,-13-12-1 15,1 0-4-15,9 3-19 16,3 9-35-16,-13-22-28 0,11 5-4 16</inkml:trace>
  <inkml:trace contextRef="#ctx0" brushRef="#br0" timeOffset="147829.0188">4005 15334 427 0,'0'0'2'0,"0"0"1"15,0 0-1-15,0 0 2 16,-12-9-4-16,12 9-4 0,-5-11-6 16,2 1-19-16,3 10-43 15,3-28-10-15</inkml:trace>
  <inkml:trace contextRef="#ctx0" brushRef="#br0" timeOffset="147985.2932">4096 14861 418 0,'0'0'3'0,"0"0"1"16,0 0 0-16,-10-6-1 15,10 6-2-15,0 0-7 0,-6-2-14 16,6 2-34-16,2-12-24 15,5 3-5-15</inkml:trace>
  <inkml:trace contextRef="#ctx0" brushRef="#br0" timeOffset="148131.9088">4259 14616 417 0,'0'0'4'0,"0"0"-1"15,0 0 1-15,-7 0 0 16,7 0 0-16,0 0-6 15,0 0-6-15,-6-12-17 16,6-1-43-16,10 3-13 16</inkml:trace>
  <inkml:trace contextRef="#ctx0" brushRef="#br0" timeOffset="148288.998">4468 14299 394 0,'0'0'3'0,"0"0"1"0,0 0 0 15,0 0 0-15,0 0 0 16,0 0-2-16,0 0-5 16,0 0-7-16,0 0-24 0,12-10-42 15,3 2-4-15</inkml:trace>
  <inkml:trace contextRef="#ctx0" brushRef="#br0" timeOffset="148442.9481">4833 14048 417 0,'0'0'2'0,"0"0"-1"16,0 0 2-16,0 0-1 15,0 0-1-15,0 0-1 0,0 0-3 16,3-10-12-16,6-2-43 16,6 7-20-16</inkml:trace>
  <inkml:trace contextRef="#ctx0" brushRef="#br0" timeOffset="148605.513">5233 13825 419 0,'0'0'1'0,"0"0"0"16,0 0 2-16,0 0-1 16,0 0-1-16,0 0 0 0,0 0-1 15,12-4-9-15,4-2-29 16,9 1-39-16,-4-2-5 15</inkml:trace>
  <inkml:trace contextRef="#ctx0" brushRef="#br0" timeOffset="148755.3523">5773 13682 365 0,'0'0'0'15,"0"0"0"-15,0 0 0 0,0 0 0 16,0 0 0-16,0 0-4 15,10 2-16-15,-10-2-49 16,17 3-5-16</inkml:trace>
  <inkml:trace contextRef="#ctx0" brushRef="#br0" timeOffset="148905.0029">6260 13617 375 0,'0'0'0'15,"0"0"1"-15,0 0-1 0,0 0 1 16,0 0-1-16,3 9-7 16,-3 5-40-16,7-10-25 15,5-2-5-15</inkml:trace>
  <inkml:trace contextRef="#ctx0" brushRef="#br0" timeOffset="149072.5549">6683 13741 439 0,'0'0'0'0,"0"0"0"16,0 0-1-16,0 0 1 15,0 0 0-15,9 9-3 16,-9-9-5-16,14 11-24 0,7-1-46 16,-9-1-3-16</inkml:trace>
  <inkml:trace contextRef="#ctx0" brushRef="#br0" timeOffset="149212.1788">7080 13984 395 0,'0'0'2'0,"0"0"1"16,0 0-1-16,3 10 1 16,-3-10 0-16,5 14-2 15,-5-14-21-15,0 15-53 0,7-3-2 16</inkml:trace>
  <inkml:trace contextRef="#ctx0" brushRef="#br0" timeOffset="149371.9553">7443 14270 419 0,'0'0'1'0,"0"0"0"15,3 14 0-15,-3-14 0 16,5 17 0-16,-3-7-7 15,8-3-50-15,0 10-19 16</inkml:trace>
  <inkml:trace contextRef="#ctx0" brushRef="#br0" timeOffset="149537.5431">7727 14670 428 0,'0'0'1'0,"0"0"-1"16,0 12 1-16,0-12-1 16,0 18-2-16,0-18-26 15,0 20-48-15,2-3-3 0</inkml:trace>
  <inkml:trace contextRef="#ctx0" brushRef="#br0" timeOffset="149701.2921">7878 15144 460 0,'0'0'1'0,"0"0"-1"16,0 0-1-16,0 0-3 16,0 9-37-16,0-9-38 15,10 12-4-15</inkml:trace>
  <inkml:trace contextRef="#ctx0" brushRef="#br0" timeOffset="150883.8413">8202 15614 494 0,'0'0'1'0,"0"0"-1"0,0 0 1 16,0 0 0-16,0 0 1 15,-6 5 0-15,6-5-1 16,0 0 1-16,0 0 0 16,0 0-1-16,0 0 0 15,0 0 0-15,0 0-1 0,0 0 0 16,0 0 0-16,0 0 0 16,0 0 2-16,0 0-2 15,0 0 0-15,-10 9 0 0,10-9 0 16,0 0 0-16,-2 9-2 15,2-9 2-15,0 0-1 16,0 9 1-16,0-9 0 0,0 0-1 16,0 0 1-16,0 8 0 15,0-8 0-15,0 0 0 16,0 0 0-16,0 0 1 16,0 0-1-16,0 0 0 15,0 0 1-15,0 0-1 0,0 0 0 16,0 0 0-16,0 0 0 15,0 0 0-15,5 12 0 16,-5-12 0-16,0 0 0 16,0 10 0-16,0-10 0 0,0 0 0 15,0 7 0-15,0-7 0 16,0 0 2-16,0 0-2 16,0 0 0-16,0 10 0 15,0-10 0-15,0 0 0 16,0 0 0-16,0 0 0 0,0 0 0 15,0 0 0-15,0 0 0 16,0 0 0-16,0 0 0 16,0 0 0-16,0 0 0 0,0 0 0 15,0 0 0-15,0 0 0 16,0 0 0-16,0 0 0 16,0 0 0-16,0 0 0 15,0 0 0-15,0 0 0 0,0 0 0 16,0 0 0-16,0 0 0 15,0 0 0-15,0 0 0 16,0 0 0-16,0 0 0 0,0 0 0 16,0 0 0-16,-10 7 0 15,10-7 0-15,0 0 0 16,0 0 0-16,0 0 0 16,0 0 0-16,-7 11 0 15,7-11 0-15,0 0 0 16,0 0 0-16,0 0 0 0,0 0 0 15,0 0 0-15,0 0 0 16,-6 9 0-16,6-9 0 0,0 0 0 16,0 0 0-16,0 0 0 15,0 0 0-15,0 0 0 16,0 0 0-16,0 0 0 16,-7 10 0-16,7-10 0 15,0 0 0-15,0 0 0 0,-5 11 0 16,5-11 0-16,0 0 0 15,0 0 0-15,-5 7 0 16,5-7 0-16,0 0 0 16,0 0 0-16,0 0 0 0,-2 10 0 15,2-10 0-15,0 0 0 16,0 0 0-16,0 0 0 16,0 0 0-16,0 0 0 15,0 0 0-15,0 0 0 16,0 0 0-16,0 10 0 0,0-10 0 15,0 0 0-15,0 0 0 16,0 0 0-16,0 0 0 16,0 0 0-16,0 0 0 0,0 0 0 15,0 0 0-15,-3 7 0 16,3-7 0-16,0 0 0 16,0 0 0-16,0 0 0 15,0 0 0-15,0 0 0 0,0 0 0 16,0 0-3-16,0 0-2 15,0 0-4-15,0 12-16 16,0-12-60-16,0 0-2 16</inkml:trace>
  <inkml:trace contextRef="#ctx0" brushRef="#br0" timeOffset="154142.959">4064 16453 158 0,'0'0'11'16,"0"0"4"-16,0 0 4 0,0 0 3 16,0 0 2-16,0 0-3 15,0 0 1-15,0 0 0 16,0 0-7-16,0 0-6 16,11 0-3-16,0 0-1 15,5 0-1-15,8 0 0 0,4 0 1 16,10 3 2-16,1 3-3 15,14 1 1-15,-2 0 1 16,14 6-3-16,3-1 1 16,11 3 0-16,2 2-1 0,7-1 2 15,7 5-1-15,3 2 1 16,15-4 2-16,4 3-1 16,5-2 1-16,7-2 0 15,10 0-1-15,4-4 0 0,7 1 0 16,6-3-2-16,1 2-1 15,5 2 0-15,-1-1 0 16,4 0-1-16,-6 2 1 16,0 0-1-16,2 0 0 15,-4 1 0-15,-6-4 0 0,-2 4-1 16,-9-3 0-16,-3 0 1 16,-11-6-1-16,-8 6 1 15,-19-5 0-15,-7 0 0 16,-12 0 0-16,-18-2 0 0,-13-4 0 15,-18 2 1-15,-5-4 1 16,-8 1 0-16,-8-3-4 16,-10 0 0-16,0 0 0 0,0 0 0 15,0 0 0-15,0 0 0 16,0 0 0-16,6-5 0 16,-6 5 0-16,0 0 0 15,0-12 0-15,0 12 0 0,0 0 0 16,-11-10 0-16,11 10 0 15,0 0 0-15,-10-3 0 16,10 3-6-16,0 0-29 16,-20 3-54-16,20-3 0 15</inkml:trace>
  <inkml:trace contextRef="#ctx0" brushRef="#br0" timeOffset="155687.6426">7988 16937 265 0,'0'0'6'0,"0"0"5"0,0 0 4 15,0 0 1-15,-11-10 2 16,11 10-1-16,-12 0 3 15,5 2-1-15,-4 6-5 0,4-1-5 16,2 3-3-16,1 2-2 16,4 0 0-16,0 1 0 15,7-2-1-15,5-7 1 16,8 1 1-16,2-5 0 16,8 0 0-16,3-7 1 0,-1-6-1 15,0-5 0-15,1-4 0 16,-6-5 0-16,-4-2-1 15,-9-1 0-15,-4 0 0 16,-10 1-1-16,-5 2 1 0,-9 4-2 16,-9 8 0-16,-7 5-1 15,-2 10 0-15,-3 0 0 16,3 13-1-16,-1 4 0 16,6 2 0-16,5 4 1 0,7 1-1 15,7-2 1-15,8 1-1 16,1 0 1-16,18-8 1 15,1-1-1-15,12-9 2 16,6-3-3-16,-1-2 0 0,6-4 0 16,-6-8 0-16,0-4 0 15,-7 1 0-15,-8-4 0 16,-6-1 0-16,-9 0 0 16,-7 1 0-16,-8 1 0 15,-10 4 0-15,-6 3 0 16,-8 9 0-16,-3 2 0 0,-3 13 0 15,-4 4 0-15,5 5 0 16,2 0 0-16,10 3 0 16,5 2 0-16,10-7 0 0,7-3 0 15,6-2 0-15,13-3 0 16,13-9 0-16,2-3 0 0,8-5 0 16,5-7 0-16,-4-3 0 15,-1-5 0-15,-6-4 0 16,-8-5 0-16,-5 0 0 15,-16 7 0-15,-4 0 0 16,-14 2 0-16,-11 8 0 16,-2 6 0-16,-13 6 0 0,3 12 0 15,-3 8 0-15,2 5 0 16,13 7-23-16,23-2-64 16,0 0-2-16</inkml:trace>
  <inkml:trace contextRef="#ctx0" brushRef="#br0" timeOffset="156569.6681">8326 16849 309 0,'0'0'7'0,"0"0"6"15,0 0 2-15,0 0 3 0,0-4 4 16,0 4-1-16,-3-12 0 16,3 2 1-16,0-7-7 15,10-3-4-15,8-10-4 16,14-3-2-16,10-3-3 0,20-5 0 15,10 5-1-15,15 1 0 16,11 8 0-16,6 9 0 16,2 11 0-16,-1 7 0 0,-6 14-1 15,-7 9 2-15,-12 4-1 16,-13 3 0-16,-5 7 0 16,-14-4 0-16,-14-1 0 15,-8-1 0-15,-6-5 2 16,-3-1-2-16,-8-6 2 15,-2-2-3-15,-1-5 0 0,-4 4 0 16,1-9 0-16,-3-7 0 16,0 12 0-16,0-12 0 15,0 0 0-15,2 11 0 0,-2-11-11 16,0 0-44-16,10-5-33 16,-10 5-1-16</inkml:trace>
  <inkml:trace contextRef="#ctx0" brushRef="#br0" timeOffset="158559.1044">9914 17174 420 0,'0'0'4'0,"0"0"3"15,-7-8 2-15,7 8 2 0,-11-12-1 16,11 5 1-16,0-5 1 15,3-3-1-15,12-2-3 16,5 2-3-16,8 0-2 0,2 3-3 16,4 4 0-16,0 3 0 15,-1 5 0-15,-8 5 0 0,0 7 0 16,-8 5 0-16,-6 4 0 16,-6 1 0-16,-5 2 0 15,-3 1 0-15,-10 0 0 16,-1-5 0-16,3-8 0 15,4-4 0-15,-3 2 0 16,2-3-3-16,8-7 1 0,-12 17 0 16,12-17 1-1,0 15-1-15,0-15 3 0,5 13-2 16,-5-13 3-16,15 15-1 16,-3-8 0-16,1 1 0 15,-1-1-1-15,0 0 2 16,1 3-2-16,-3 2 3 0,0-2-3 15,-2 4 0-15,-6 0 0 16,-2 1 0-16,-10 0 0 16,-5-1 0-16,-3 1 0 0,-1-2 0 15,-4-1-3-15,3 0-12 16,-1-1-15-16,0 1-52 16,3-9-4-16</inkml:trace>
  <inkml:trace contextRef="#ctx0" brushRef="#br0" timeOffset="158891.3778">10548 17169 478 0,'0'0'1'0,"0"0"0"15,0 0 0-15,0 0 1 0,0 0 0 16,-7 10 1-16,-6 0 1 16,-3 5 0-16,10-7-1 15,-2 2-2-15,1 2 1 16,0 0-1-16,-1 0 0 15,3 3-1-15,5-1 0 16,0-2-1-16,0-3 3 0,8 2-1 16,4-4 1-16,-5-7 1 15,31 2-3-15,4-7 0 16,0-10 0-16,-2-6 0 0,-5-12 0 16,-10-5 0-16,-13 8 0 15,-19 6 0-15,-16 9 0 16,-7 5 0-16,-7 8 0 15,-2 7 0-15,-6 7 0 0,6 8-3 16,3 0-27-16,4 3-55 16,14-2-3-16</inkml:trace>
  <inkml:trace contextRef="#ctx0" brushRef="#br0" timeOffset="159207.0757">11013 17053 457 0,'0'0'2'0,"0"0"0"16,0 0 1-16,-10 0 1 16,3 2 0-16,-6 5 0 0,-4 1 1 15,2 4-1-15,-5 6 0 16,5 0-2-16,0 1-1 16,7 1 1-16,3 0-1 0,5-2 0 15,13-9 0-15,7 2 0 16,7-11 0-16,8 0 2 15,5-8 0-15,-3-4 3 16,-3-9-6-16,2-1 0 0,-9-3 0 16,-10-4 0-16,-9 1 0 15,-8 6 0-15,-13 3 0 16,-12 4 0-16,-5 9 0 16,-7 6 0-16,0 13 0 15,-5 7-73-15,12 0-16 16</inkml:trace>
  <inkml:trace contextRef="#ctx0" brushRef="#br0" timeOffset="161853.0933">6676 13629 368 0,'0'0'6'0,"0"0"3"15,0 0 2-15,-1-10 2 16,1 10 2-16,0 0 1 0,-10-10 1 15,10 10 0-15,0 0-5 16,0 0-4-16,0 0-3 16,-12 3-1-16,10 11-3 15,-4 0-1-15,3 3 0 0,1 5-1 16,2 3 1-16,2 0 1 16,9-4-1-16,2 0 1 15,11-9 0-15,1-2 0 16,3-7 1-16,4-3 0 15,-5-10 0-15,0-5-2 0,-7-6 0 16,-2 0 0-16,-11-4 0 16,-7 0 0-16,-5 1 0 15,-15 3 0-15,-5 4 0 0,-10 2 0 16,-2 10 0-16,-6 5 0 16,-1 3 0-16,2 11 0 15,2 9 0-15,5-1 0 16,5 8 0-16,11 2 0 15,6-3 0-15,13 4 0 0,5-3 0 16,13-9 0-16,9-4 0 16,5-3 0-16,10-14 0 15,1 0 0-15,0-13 0 0,0-2 0 16,-5-1 0-16,-8-5 0 16,-8-3 0-16,-9-4 0 15,-11 1 0-15,-4 5 0 16,-11-1 0-16,-9 6 0 15,-3 4 0-15,-7 7 0 0,-1 6 0 16,-1 6 0-16,2 15 0 16,2 1 0-16,0 5 0 15,10 0 0-15,8 1 0 0,3-1 0 16,12-4 0-16,10-7 0 16,6-6 0-16,11-6 0 15,6-4 0-15,3-11 0 16,1-4 0-16,-4-2 0 0,0-11 0 15,-9 2 0-15,-7-5 0 16,-10 2 0-16,-10 5 0 16,-8 0 0-16,-11 7 0 15,-6 5 0-15,-5 7 0 0,-4 5 0 16,0 14 0-16,1 4 0 16,3 2 0-16,7 5 0 15,5-3 0-15,9 0 0 16,6-5 0-16,8-1 0 15,7-8 0-15,11-6 0 0,2-2 0 16,9-5 0-16,-1-10 0 16,-3 0 0-16,-3-3 0 15,-4-1 0-15,-9-1 0 0,-12 3 0 16,-2 5 0-16,-14 1 0 16,-6 11 0-16,-8 0 0 15,1 8 0-15,-5 7-10 16,8 7-25-16,6 3-51 0,6-3-2 15</inkml:trace>
  <inkml:trace contextRef="#ctx0" brushRef="#br0" timeOffset="162850.8653">6961 13560 7 0,'0'0'24'15,"0"0"7"-15,0 0 5 16,0 0 7-16,-11 3 1 0,11-3 2 16,-14 5-6-16,14-5-6 15,-10 7-7-15,10-7-6 16,-10 5-4-16,10-5-6 15,0 0-1-15,-5 13-2 0,5-13-1 16,10 9 2-16,10-9 0 16,12 0 0-16,11 0 2 15,17-12 1-15,14-3 0 16,13-2-2-16,10-8-1 16,4 2-3-16,-1 2-1 15,-5 0-2-15,-8 4 0 0,-15 8-2 16,-15 0 0-16,-13 5-1 15,-16 4 0-15,-8 0 1 16,-8 0 1-16,-12 0 0 0,11 0-2 16,-11 0 0-16,0 0 0 15,0 0 0-15,0 0 0 16,-11 3 0-16,11-3 0 0,0 0 0 16,-10 0 0-16,10 0 0 15,0 0 0-15,-12-3-15 16,12-10-68-16,0 13-7 15</inkml:trace>
  <inkml:trace contextRef="#ctx0" brushRef="#br0" timeOffset="163458.7631">8321 13359 431 0,'0'0'5'15,"0"0"1"-15,-2-9 3 16,2 9 1-16,-9-18 1 0,7 6 1 16,2-6 0-16,0-1 0 15,0-1-9-15,11-3-3 16,3 4 0-16,9-1 0 16,-2 8 0-16,4-1 0 0,3 8 0 15,-3 5 0 1,0 3 0-16,-2 12 0 0,-7 1 0 15,-3 9 0-15,-5 3 0 16,-6 4 0-16,-2 0 0 0,-10 4 0 16,-8-3 0-16,-4 2 0 15,-8 1 0-15,-2-7 0 16,-3 1 0-16,1-5 0 0,1-3 0 16,6-7 0-16,7-3 0 15,5-5 0-15,15-7 0 16,0 0 0-16,5 3 0 15,20-6 0-15,5-6 0 16,9-6 0-16,7 5 0 0,3-6 0 16,-2 1 0-16,-1 0 0 15,-8 6 0-15,-2 1 0 16,-12 1 0-16,-6 5 0 0,-9-1 0 16,-9 3-2-16,0 0-37 15,0 0-48-15,0 0-4 16</inkml:trace>
  <inkml:trace contextRef="#ctx0" brushRef="#br0" timeOffset="163822.4557">9026 13201 456 0,'0'0'3'0,"0"0"0"15,-4 0 0-15,4 0 2 16,-23 3 0-16,8 6 0 15,1 3 1-15,-7 6 0 16,4 5-3-16,0 1-1 0,7 0 0 16,3 2-1-16,7-1 0 15,2-6-1-15,13-2 2 16,5-7-1-16,7-5 1 16,6-5 0-16,1-7 1 15,-2-5-3-15,3-8 0 0,-7 1 0 16,-6-11 0-16,-3-1 0 15,-10 2 0-15,-9-2 0 16,-9 4 0-16,-7 6 0 16,-9 3 0-16,-3 11 0 0,-7 5 0 15,0 4 0-15,-1 15 0 16,4 0 0-16,4 8-5 0,3-2-34 16,12 2-49-16,13-6-2 15</inkml:trace>
  <inkml:trace contextRef="#ctx0" brushRef="#br0" timeOffset="164161.362">9477 13062 464 0,'0'0'2'0,"0"0"0"0,-8 0 1 16,-2 8 0-16,-4 4 1 0,-7 3 0 15,4 4 0 1,-3 7 0-16,5 3-1 0,3 1-1 15,7 3-1-15,5-4 1 16,15-5-1-16,7-6 0 16,8-9-1-16,7-6 2 0,3-3-1 15,2-12 1-15,-2-6 1 16,-3-8 0-16,-5-5-3 16,-7-3 0-16,-12 0 0 15,-5-4 0-15,-8 8 0 0,-13-2 0 16,-7 8 0-16,-12 9 0 15,-5 9 0-15,-6 6 0 16,-1 12 0-16,-1 6 0 0,10 12-21 16,7-1-65-16,8-2-4 15</inkml:trace>
  <inkml:trace contextRef="#ctx0" brushRef="#br0" timeOffset="165955.0988">6706 13759 203 0,'0'0'8'0,"0"0"4"15,0 0 4-15,0 0 1 16,0 0 1-16,-4-11 0 16,4 11-3-16,0 0 2 15,0 0-8-15,0 0-4 0,11 0-4 16,-2 2-1-16,8 7-1 16,1 3 1-16,9 0 1 15,1 5 1-15,4 4 1 16,5-2-1-16,3 9 2 15,2-4 0-15,0 6 1 0,6 3-1 16,-1 1 2-16,3-2-2 16,-3 8-1-16,3-3 0 15,-5-1 1-15,-3 5-2 0,0-4 0 16,-2 0 1-16,-1 1-1 16,-5 1 1-16,4-3 1 15,0-1-1-15,-3 2 0 16,-3-2 1-16,-2 5-1 0,0-6 0 15,-5 4-1-15,5-1 1 16,-11 3-1-16,4-3 0 16,-3 0 0-16,-3 0-1 15,3 0 0-15,0 0 0 16,-5-5 0-16,2 1 0 0,-2-4-1 16,0 1 1-16,-3 0 0 15,-1 2 1-15,0 0-1 16,-3 1 1-16,2 2-1 15,-2-1 0-15,-1 1 1 0,0 0-1 16,1 1 1-16,0 2 0 16,-4-1-1-16,4-1 1 15,-1 4-1-15,0-5 0 16,1 5 0-16,-3-2 0 0,0-2-1 16,-3-1 0-16,1 2 0 15,-3 0 0-15,2-3 0 16,-2 4 0-16,0-4 0 0,2 1 0 15,-2 5 1-15,0-3 0 16,0 3 0-16,0-3 0 16,0 7 0-16,0-3 0 15,-2 1 0-15,0-1 1 0,-1 2-1 16,1-2 0-16,-5 0 0 16,4 1 0-16,1-1 1 15,-4 0-1-15,3-2 0 16,3 1 1-16,-2 2-2 15,2 2 2-15,0 0 0 0,0-2 0 16,0 4 0-16,0-2 0 16,0-1 1-16,0 1-1 15,-2-8 2-15,2 0-2 16,0-9 0-16,0 2-1 0,0-6 1 16,0-1-1-16,0-2-1 15,0-8 1-15,-2 3 0 16,2 0-1-16,0-6 1 0,-3 2-1 15,3-2 1-15,0-9-1 16,0 16 1-16,0-16 0 16,0 0 0-16,0 0 0 15,0 0 0-15,0 0-1 0,0 0-2 16,0 0-3 0,0-7-5-16,0-14-17 0,-10-1-58 15,10-12-3-15</inkml:trace>
  <inkml:trace contextRef="#ctx0" brushRef="#br0" timeOffset="167064.574">6846 13825 187 0,'0'0'8'15,"0"0"6"-15,0 0 4 0,0 0 0 16,0 0 1-16,0 0-1 16,0 0 0-16,0 0-1 15,13 0-5-15,2 2-4 16,10 5-3-16,7 6 0 16,10 8 0-16,8-2 3 0,7 13 0 15,8 4-1-15,-1 5-1 16,6 6 1-16,0 6-2 15,-9 3-1-15,5-1-1 16,-4 7 1-16,-5-3-1 16,-3 4 0-16,-4-3 2 0,-2 3-1 15,-4-2 0-15,-5 2 0 16,2-1 0-16,-9 0 0 16,3 0-1-16,-3 0 1 0,-2 2-1 15,-3-2 0-15,1 2 0 16,-3-4-1-16,-1 2 0 15,1-3 1-15,-5-4-2 0,0-4 1 16,-5 2 0-16,4-6 0 16,-3-3-1-16,-3 1 0 15,-1-3 0-15,-4 2 0 16,1 1 0-16,-4 2-1 16,2-2 1-16,-2 1-1 0,-2 2 2 15,-2 2-1-15,-1-6 1 16,0 5-1-16,0-3 1 15,0-2 0-15,-4 1-1 16,-1-1 1-16,-2-2-1 16,0-2 0-16,-1-1-1 0,1 1 1 15,2-2-1-15,-2-4 0 16,1 4 1-16,1-5-1 16,0 2 0-16,-2 1 1 0,1-3 0 15,-1 2 1-15,2-3-1 16,-2-1 1-16,2-5 0 15,0-1-1-15,0-5 1 0,2-5-1 16,1-3-1-16,2-12 0 16,-5 16 1-16,5-16-1 15,-3 9 0-15,3-9 0 16,0 7 0-16,0-7 1 16,-2 10 0-16,2-10-1 15,0 0 1-15,0 10 0 16,0-10 0-16,0 0 0 0,0 0 0 15,0 0 1-15,0 0-2 16,0 0 0-16,0 0 0 16,0 0 0-16,0 0 0 0,0 0-4 15,0 0-5-15,0 0-9 16,-5-17-45-16,5 5-24 16,-2-11-3-16</inkml:trace>
  <inkml:trace contextRef="#ctx0" brushRef="#br0" timeOffset="167769.0302">6821 13984 194 0,'0'0'-1'16,"0"0"-2"-16,0 0 3 16,0 0 4-16,13 0 0 15,4 5 3-15,6 2 1 16,12 11 2-16,12 1 2 15,7 10 2-15,8 12-4 16,9 8 0-16,3 11 0 0,1 9-2 16,4 8 0-16,-2 7-1 15,0 3-1-15,-7 4 1 0,-3 6 1 16,-5-5 0-16,-2 3 1 16,-10-5 0-16,1 7 1 15,-5-4 2-15,-7 10-2 16,1-7 1-16,-6 1-2 0,4 2-2 15,-8 0-1-15,0 0-1 16,-6-2-2-16,1-2-2 16,-7-5 0-16,-1 1 0 15,-7-8 0-15,-5-4 0 0,-2-6-2 16,-3-7 1 0,-3-4 0-16,-5-7 2 0,-3-8-1 15,5-6 0-15,-3-7 0 16,1-8 1-16,0-1-1 15,3-13 3-15,0-2-4 0,5-10-2 16,-4 11-7-16,4-11-20 16,0 0-48-16,0 0-4 15</inkml:trace>
  <inkml:trace contextRef="#ctx0" brushRef="#br0" timeOffset="169056.8487">8154 15054 345 0,'0'0'6'0,"0"0"2"0,0 0 4 15,0-7 1-15,0-3 0 16,5 0 2-16,2-9 1 16,6-5 1-16,4-3-5 15,8-7-1-15,5-3-3 0,10-3-1 16,7 0-1-16,5 3-1 16,2 5-1-16,5 4-2 15,-3 4 1-15,-1 9-3 16,-3 4 0-16,-4 4 0 15,-7 7 0-15,-3 0 0 16,-8 7 0-16,-3 4 0 0,-9-2-1 16,-4 3 1-16,-4 2-2 15,-4-4-2-15,-1 4-8 16,-5-6-16-16,0-8-52 0,0 0-4 16</inkml:trace>
  <inkml:trace contextRef="#ctx0" brushRef="#br0" timeOffset="169429.6799">9208 14501 336 0,'0'0'3'0,"0"0"2"0,0 0 2 16,0 0 1-16,0 0 1 15,-4 8 2-15,4-8 3 16,0 0 1-16,7 5-3 15,5-5-1-15,6-7-2 16,2 0 0-16,-1-6-1 0,4 3-1 16,-3-8-1-16,-6 3-1 15,-5-2-1-15,-2 5-1 16,-11 0-1-16,-10 9 0 16,-9 3-1-16,-4 8-1 0,-8 9-1 15,1 9 0-15,-1 6 0 16,3 6 0-16,4 4 1 15,10-1 0-15,9-5 0 0,9-6 0 16,9-3 1-16,14-7 0 16,9-10 0-16,14-5-3 15,0-5-8-15,14-10-23 16,2-4-48-16,-2-9-2 0</inkml:trace>
  <inkml:trace contextRef="#ctx0" brushRef="#br0" timeOffset="169734.6737">9519 14457 436 0,'0'0'3'16,"0"0"1"-16,0 0 1 15,0 0 0-15,0 0 0 16,0 0 0-16,0 0 1 16,7-6-1-16,11 6-1 0,6 0-2 15,9 3-1-15,-1 5 0 16,8 4-1-16,-5 3 1 15,-1 0-1-15,-6 2 0 16,-6 1 0-16,-10 1 0 0,-1-2 0 16,-11 1 1-16,-6-3 0 15,-5-5 0-15,0-3 1 16,-6 1 0-16,2-5 0 16,-3-3-2-16,2-3-3 15,0-10-4-15,11 1-7 0,5-13-16 16,0-3-54-16,10 2-2 15</inkml:trace>
  <inkml:trace contextRef="#ctx0" brushRef="#br0" timeOffset="169995.2263">9921 14320 429 0,'0'0'3'16,"0"0"0"-16,0 0 1 16,0 0 0-16,0 0 1 15,0 0 0-15,18 6 0 0,-8 1 1 16,3 3-3-16,1 2-1 15,6 6 0-15,-3 0-1 16,0-1-1-16,-2 2 0 0,-1-2 0 16,-5-2 1-16,-6 0-1 15,-1-2 1-15,-2-3 1 16,0-10 0-16,-7 7 1 16,7-7-1-16,-16-7 0 15,9-7-1-15,5 0 0 16,-1-8-4-16,3 0-5 15,5-6-10-15,11-4-44 16,3 7-23-16</inkml:trace>
  <inkml:trace contextRef="#ctx0" brushRef="#br0" timeOffset="170269.483">10317 14219 352 0,'0'0'3'16,"0"0"3"-16,-5 12 4 15,-2 0 3-15,-3 3 0 16,-1 6 1-16,-2 1-1 0,1 3 1 15,5-1-5-15,2-1-1 16,5-1-3-16,5-7-2 16,10-5 0-16,7-5 0 15,3-5 1-15,7-5 0 0,-2-7 1 16,0-5 1-16,0-4-1 16,-10-4 0-16,-3-2-1 15,-11 2 0-15,-6 2-2 16,-11 4 1-16,-8 4-3 15,-6 3 0-15,0 2-5 0,-5 8-5 16,5 2-19-16,12 2-57 16,-1 0 0-16</inkml:trace>
  <inkml:trace contextRef="#ctx0" brushRef="#br0" timeOffset="170568.6013">10583 14075 438 0,'0'0'4'16,"0"0"2"-16,0 0 1 15,0 0 1-15,0 0-1 0,19-4 1 16,-6 4-1-16,4 2 1 16,3 5-4-16,5 4-3 15,3 1-2-15,-3 5 1 16,0 0-1-16,-9 3 0 0,2-2 0 16,-8-4 1-16,-5-3 1 15,-5-11 1-15,0 9 1 16,0-9 0-16,-15-2-1 15,6-8 2-15,-4-3-2 16,5-6-2-16,1-9 0 16,7-1 0-16,0-4 0 0,12 1 0 15,6 0 0-15,1 3-2 16,9 5-7-16,-4 0-10 16,6 2-54-16,-7 19-13 0</inkml:trace>
  <inkml:trace contextRef="#ctx0" brushRef="#br0" timeOffset="171183.3323">9568 15136 458 0,'-11'5'2'0,"-5"-1"1"16,-4 4 2-16,-5 0 0 15,6-4 2-15,-4 3 1 16,6-4 0-16,7-3 1 16,24-12-3-16,32-13-6 0,24-9 0 15,36-9 0-15,18-6 0 16,21-6 0-16,16-2 0 16,11 0 0-16,-6 6 0 15,-7 6 0-15,-17 6 0 0,-23 6 0 16,-19 5 0-16,-25 11 0 15,-24 3 0-15,-19 9 0 16,-21 2 0-16,-22 6 0 16,-26 11 0-16,-18 6 0 0,-14 12 0 15,-20 6 0-15,-15 1 0 16,-11 13 0-16,-14 3 0 16,-6 2 0-16,1 0 0 15,5-3 0-15,10-7 0 0,14-5 0 16,14-7 0-16,23-10 0 15,18-5 0-15,28-10 0 16,22-10 0-16,33-10 0 16,31-13 0-16,23-7 0 15,27-9 0-15,18-6 0 16,20-4 0-16,4-1 0 0,-1 1 0 16,-14 6 0-16,-21 9 0 15,-23 4 0-15,-21 16 0 0,-21-2 0 16,-25 9 0-16,-7 4 0 15,-23 3 0-15,0 0 0 16,0 0 0-16,0 0 0 0,-16 0 0 16,7 5 0-16,-3-5 0 15,1 5 0-15,-4 8-15 16,6-13-78-16,9 0-3 16</inkml:trace>
  <inkml:trace contextRef="#ctx0" brushRef="#br0" timeOffset="177984.648">6292 12587 89 0,'0'0'6'0,"0"0"6"15,0 0 5-15,0 0 5 0,0 0 3 16,0 0 4-16,0 0 2 16,0 0 3-16,0 0-4 15,0 0-3-15,0 0-6 16,0 0-3-16,0 0-1 0,0 0-2 15,0 0-4-15,0 0-2 16,5-3-3-16,-5 3 1 16,0 0-2-16,12 5 0 0,-1 2 0 15,1 1 0-15,8 5 0 16,-1-1 0-16,5 0 0 16,6 3-1-16,0 2 0 15,8 1-1-15,-2 2 0 16,-2-1 0-16,3 6 0 15,1-3 0-15,0 5 0 0,1 1 0 16,-2-1 0-16,0 3 0 16,-2 0 0-16,0-3-1 15,-3 5 0-15,1-8-1 16,-3 2 0-16,-4-1-1 0,-1-6 0 16,-2 3 1-16,-3-7-1 15,-3 0 0-15,-2-6 1 16,0 5-1-16,-8-4 1 0,1-3-1 15,-8-7 1-15,12 15 1 16,-12-15-2-16,8 12 0 16,-8-12 0-16,2 10 0 15,-2-10 0-15,0 0 0 0,0 9 0 16,0-9 0-16,0 0 0 16,0 0-3-16,0 0-1 15,0 0-2-15,0 0-5 16,0 0-7-16,0 0-25 15,0 0-42-15,0 0-1 0</inkml:trace>
  <inkml:trace contextRef="#ctx0" brushRef="#br0" timeOffset="178549.7937">6884 13164 334 0,'0'0'3'16,"0"0"4"-16,0 0 2 16,0 0 1-16,0 0 1 15,0 0 3-15,7-7 0 16,-7 7 2-16,0 0-2 15,15 0-3-15,-8 0-2 0,11 5 0 16,-2-1 0-16,5 1-1 16,4 7-3-16,0-2 0 15,3 1-1-15,-2 1-1 16,4 0-1-16,-7 0 0 0,-1 2 0 16,0-5-1-16,-4 1-1 15,2-5 1-15,-9 0-1 16,3-1 0-16,-14-4 1 0,12 3 1 15,-12-3 0-15,10-3 1 16,-10 3-3-16,5-16 0 16,-5 6 0-16,0-8 0 15,0 0 0-15,0-2 0 0,0 1 0 16,0-3 0-16,-2 2 0 16,2 0 0-16,0 2 0 15,0 1 0-15,0 0 0 16,0 7 0-16,0 1 0 15,0 9 0-15,5-15 0 0,-5 15 0 16,0 0 0-16,0-10 0 16,0 10 0-16,0 0 0 15,0 0 0-15,-5 1-23 16,5-1-64-16,-6 9-4 0</inkml:trace>
  <inkml:trace contextRef="#ctx0" brushRef="#br0" timeOffset="186433.2639">8166 13657 439 0,'0'0'2'0,"0"0"-1"16,0 0 0-16,0 0 0 16,0 0 1-16,0 10-2 15,3 2-4-15,2 3-12 16,12-5-54-16,11 15-9 0</inkml:trace>
  <inkml:trace contextRef="#ctx0" brushRef="#br0" timeOffset="186581.5339">8634 14812 469 0,'0'0'0'0,"0"12"0"0,-2 0 1 16,-1 0-2-16,3 6-2 16,0 3-7-16,0-3-17 15,0 2-53-15,10 2-2 0</inkml:trace>
  <inkml:trace contextRef="#ctx0" brushRef="#br0" timeOffset="186716.1726">8731 15680 414 0,'0'0'-8'0,"-7"13"-4"15,4 2-8-15,-4 2-36 0,-1-1-20 16</inkml:trace>
  <inkml:trace contextRef="#ctx0" brushRef="#br0" timeOffset="187573.6127">8830 16245 485 0,'0'0'0'0,"0"12"-1"16,-7-1 1-16,-1 2 2 15,-2 1-1-15,0 3 1 0,0-2 1 16,-2 5-1-16,0-8 2 16,2-1 0-16,10-11-1 15,-13 15-1-15,13-15 0 16,0 0-2-16,0 0 0 0,0 0 0 16,-7 9-2-16,7-9 0 15,0 0 0-15,7 5 0 16,-7-5-1-16,13 3 0 15,-13-3-1-15,10 2 0 16,-10-2 0-16,0 0 0 0,9 5 1 16,-9-5 0-16,0 0 0 15,0 0 2-15,0 10 0 16,0-10 0-16,0 0 1 16,-2 10 0-16,2-10-1 0,0 0 0 15,-4 9 0-15,4-9 0 16,0 0 0-16,0 0 0 15,0 10 0-15,0-10 0 0,0 0 1 16,0 0 0-16,0 0 0 16,0 0 0-16,9 8 0 15,-9-8 1-15,0 0-1 16,0 0 0-16,0 0 0 0,0 0 0 16,0 0 0-16,0 7 0 15,0-7-1-15,0 0 0 16,0 0 0-16,0 0 0 15,0 13-1-15,0-13 1 16,0 0-1-16,0 13 1 0,0-13-2 16,0 6 0-16,0-6-1 15,0 11 0-15,0-11 0 16,0 0 0-16,2 12 0 16,-2-12 1-16,0 0 1 0,0 15 1 15,0-15 1-15,0 12 0 16,0-12 0-16,0 12 0 15,0-12 0-15,0 16 0 0,0-16 0 16,-2 10 0-16,2-10 1 16,0 0-1-16,0 0 0 15,0 0 0-15,0 0 0 16,-3 10 0-16,3-10 0 0,0 0 0 16,0 0 1-16,0 0-1 15,0 0 1-15,0 0 0 16,3 9-1-16,-3-9 1 15,2 10 0-15,-2-10 0 0,0 12-1 16,0-12 1-16,0 13-1 16,0-13-1-16,0 9 1 15,0-9-3-15,0 0-3 16,-2 10-5-16,2-10-7 16,0 0-15-16,0 0-23 15,0 0-17-15</inkml:trace>
  <inkml:trace contextRef="#ctx0" brushRef="#br0" timeOffset="188644.5553">7990 16540 318 0,'0'0'-4'16,"0"0"-7"-16,0 0-18 16,0-10-35-16,8 10-8 15</inkml:trace>
  <inkml:trace contextRef="#ctx0" brushRef="#br0" timeOffset="188790.7083">8584 16329 432 0,'0'0'-9'0,"0"0"-14"15,0 0-50-15,7 0-8 16</inkml:trace>
  <inkml:trace contextRef="#ctx0" brushRef="#br0" timeOffset="188930.3189">8945 16153 414 0,'0'0'-26'16,"0"0"-50"-16,0 0-1 16</inkml:trace>
  <inkml:trace contextRef="#ctx0" brushRef="#br0" timeOffset="189878.6096">7719 16731 268 0,'0'0'3'0,"0"0"1"16,0 0 1-16,0 0 0 16,5-15 2-16,7 3 0 15,11-5 0-15,9-11 0 16,23-7-2-16,9-11 0 16,36-9-2-16,14-6-1 0,28-11 0 15,17-3-2-15,15-3 1 16,8 3-2-16,7 0 1 15,4 13 0-15,-14 3 0 0,-7 13 0 16,-13 7-1 0,-15 10 0-16,-15 8 1 0,-7 9 0 15,-28 2 0-15,-11 5-1 16,-14 3 1-16,-9 0 0 16,-17 2 0-16,-11 0 0 15,-10 0 2-15,-7 0 0 0,-5 0 0 16,-10 0-2-16,0 0-7 15,0 7-26-15,0-7-32 16,-15 9-6-16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24T08:00:54.0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4154 9403 269 0,'0'0'4'0,"0"0"-7"16,0 0 4-16,2-12 6 0,26-18 4 15,24-29 3-15,56-35 0 16,48-35 3-16,120-42-5 16,57-37 7-16,110-32-10 15</inkml:trace>
  <inkml:trace contextRef="#ctx0" brushRef="#br0" timeOffset="7661.8336">19179 5690 241 0,'0'0'3'16,"2"-17"4"-16,-2 2 0 0,0-5 5 16,0-5 0-16,-2 0-1 15,-10-6 0-15,-4-5-1 16,-8 4-2-16,-5 5-7 15,-17-2-2-15,-13 8-5 0,-16 4 3 16,-12 14 0-16,-15 3 3 16,-12 11 2-16,-10 13 1 15,-8 11 6-15,0 12 0 16,3 8 0-16,-1 12 1 16,6 11 0-16,5 7-1 0,7 12-3 15,3 7 2-15,9 7-3 16,1 5 0-16,10 6-2 15,9 6-1-15,10 4 0 16,16-3-1-16,17 4 1 0,11 1-1 16,19-5-1-16,14 2 2 15,23-6 0-15,19-11 0 16,17-11 3-16,65 1 1 31,16-20 1-31,22-11-1 16,15-22 0-16,17-16 0 0,11-17 0 15,1-16-2-15,8-14-1 16,-42-28-3-16,-4-14 0 0,-9-16 1 16,-9-12 0-16,-16-16-1 15,-6-22 1-15,-11-13 0 16,-16-14 1-16,-9-12 0 0,-27-11 0 16,-18-6-1-16,-27-7 0 15,-24 4 0-15,-36 4-1 16,-36 6-1-16,-40 12-1 15,-36 14-3-15,-31 22 1 16,-39 22-1-16,-32 26 0 0,-27 39 0 16,-28 37 5-16,-10 52 0 15,-11 105-4-15,-15 12-5 16,10 72-67-16,20 83-1 16</inkml:trace>
  <inkml:trace contextRef="#ctx0" brushRef="#br0" timeOffset="10268.3518">13933 7124 264 0,'0'0'3'16,"0"0"2"-16,0 0 0 0,-4-12-2 15,4 12 1-15,4-17 1 16,8 4 2-16,12-7 1 16,12-2-2-16,18-5 1 15,22-5 3-15,23 0 0 0,23-3 0 16,15-1-1-16,25 4 0 15,14 3-2-15,15 7-2 16,6 5-2-16,7 4 0 0,-6 13-1 16,3 0-1-16,-1 18 0 15,-8 6 0-15,-8 8-1 16,-5 16 1-16,-6 3-1 16,-13 17 0-16,-14 5 0 15,-14 11 0-15,-18 9-1 16,-12 5 0-16,-19 6 1 0,-29 5-1 15,-16 6 3-15,-21-2 1 16,-45 29 9 0,-29-4 0-16,-22 1 2 15,-28-7 0-15,-25-4 0 16,132-128-14-16</inkml:trace>
  <inkml:trace contextRef="#ctx0" brushRef="#br0" timeOffset="10417.0244">17193 8474 457 0,'-159'122'15'0,"-17"-6"-3"0,-24-9 0 0,4-40-9 0,-10-9-1 15,-10-9 0-15,-9-15-1 16,-3-10 1-16,-1-8 0 15,-2-16-1-15,9-8 1 0,12-17-2 16,16-12 0-16,17-11 0 16,20-11 0-16,28-45 0 31,45-17 0-31,14-13-7 16,27-16-1-16</inkml:trace>
  <inkml:trace contextRef="#ctx0" brushRef="#br0" timeOffset="11585.0552">14441 7354 292 0,'0'-9'5'0,"0"-5"-1"0,2-10 1 16,3-8 0-16,6-3 0 16,8-6 2-16,10-9-2 0,17-7 1 15,11 3-1-15,20 1-1 16,17 2 1-16,26 1 0 16,12 3 2-16,15 5-1 0,16 7 2 15,9 5-2-15,15 11 1 16,1 7-2-16,1 9-1 15,-3 6-1-15,1 16 0 16,-11 17-1-16,-9 13 0 0,-13 9 0 16,-16 19-1-16,-4 8 0 15,-20 14-2-15,-15 7 1 16,-12 8 0-16,-12 5 0 16,-23 5 1-16,-15 0 1 15,-25 3 0-15,-14-9 1 16,-31 6 1-16,-20-7-1 0,-32-4 1 15,-25 3 0-15,-26-6-1 16,-26-6 0-16,-20-10 0 16,-14-5-1-16,-18-17-1 0,-7-13 1 15,-3-18 0-15,-2-22 1 16,4-17 0-16,11-11 0 16,10-23 0-16,7-13 0 0,20-14 1 15,15-13 0-15,22-8 0 16,18-9-1-16,25-11-2 15,16-6 0-15,18-3 0 16,26-7-3-16,15-3 1 0,16-5-1 16,15-2-1-16,24-3 1 15,20 0 1-15,22 1 0 16,21-1 0-16,19 6 2 16,30 7 1-16,15 15-1 0,26 10 1 15,16 16 0-15,11 18 0 16,9 18-1-16,9 16 0 15,3 16 0-15,6 17-1 16,-4 17 0-16,-2 17-1 16,-14 16 0-16,-12 14-3 0,-20 8-1 15,-14 22-8-15,-30 10-22 16,-25 15-47-16,-26 4-1 16</inkml:trace>
  <inkml:trace contextRef="#ctx0" brushRef="#br0" timeOffset="15377.8972">19962 7124 176 0,'0'0'8'16,"0"0"4"-16,0 0 6 16,0 0 2-16,0 0 0 15,0 0-2-15,0 0 2 16,-9 0-1-16,9 0-5 0,4 0-4 15,7 0-3-15,13 0-1 16,8-2 1-16,13 2 1 16,7-5 1-16,13-2 0 15,14 0 0-15,9-4-2 0,8 1 0 16,16-2-1-16,1 1 0 16,4-1-1-16,17 3-1 15,2 2 1-15,3-4-2 0,0 4 0 16,1 0 0-16,-7-3-1 15,5-1 0-15,-12 4 0 16,-14-3 0-16,-8 0-1 16,-12 1 1-16,-9-2-1 0,-14 1 0 15,-12 3-1-15,-14 2 1 16,-11 0 1 0,-8 3-1-16,-6 0 0 0,-8-1 0 15,-10 3 0-15,11 0-1 16,-11 0 1-16,0 0-1 15,0 0 0-15,0 0-1 0,0 0 0 16,0 0 0-16,0 0 0 16,0 0 0-16,0 5 0 15,0-5 0-15,2 25 0 0,-2-6 1 16,0 13-1-16,0 8 2 16,-5 9-1-16,-1 11 1 15,2 9-1-15,-1 6-1 16,-2 7 1-16,2 2 0 0,-4 3 0 15,5-1 0-15,-4 11 3 16,1-4-1 0,0 2 1-16,1-6 1 15,-1 3 0-15,5-3 0 0,-1-1 0 16,3-10-1-16,0-11-2 16,3-7 0-16,1-9 0 15,-1-6-1-15,-1-8 0 16,1-10-1-16,-3-7 1 0,0-7 0 15,0-3 0-15,0-10 0 16,0 10 0-16,0-10 1 16,0 0 1-16,-8 7 0 0,-1-2 0 15,-4 0 0-15,-4 2 1 16,-6 1 0-16,-9 2-1 16,-5-3-1-16,-6 2 0 15,-11 4 0-15,-6-3 0 0,-6 1-1 16,-9-2 0-16,-5-2 0 15,-11 4-1-15,-7 1 1 16,-6-2-1-16,-6-1 0 0,-7 3 1 16,-7 1-1-1,-7 0 1-15,-8-1 0 0,-1 0 0 16,-7 4 0-16,1-7 0 16,-1-1 0-16,0-3 1 15,11 2-1-15,9-5 0 0,17 1 0 16,18 0 0-16,18-3 1 15,22 0-1-15,15 0 1 16,14 0-1-16,11 0 0 16,12 0 0-16,0 0 0 0,0 0 0 15,0 0 0-15,0 0-1 16,0 0 1-16,0 0-1 16,0 0 1-16,0 0 0 15,0 0 0-15,0 0-1 0,0 0 2 16,0 0-1-16,0 0 1 15,0 0 0-15,0 0 1 16,0 0-1-16,-3-13 1 16,3 13-1-16,0-20 1 0,3-1 0 15,-1-10-2 1,6-11 0-16,-4-12 0 0,9-15 0 16,0-13-2-16,-1-15 1 15,5-12 0-15,-2-7-1 0,5-8 0 16,0-3 0-16,0 3-1 15,-3 5 1-15,4 6 0 16,-5 10 1-16,2 14 0 16,-3 10 2-16,-6 8-1 0,2 9 0 15,-6 11 1-15,-1 7-1 16,-4 7 1-16,0 11-1 16,0 1 1-16,-4 7 0 15,1 3-1-15,1 7-1 0,2 8 0 16,-3-9-1-16,3 9 0 15,0 0 0-15,0 0 0 16,0 0 0-16,-2 5 0 16,2-5 1-16,0 12 0 0,0-12 1 15,0 10 0-15,0-10 0 16,0 0 0-16,0 7 0 16,0-7 1-16,0 0-1 15,0 0 0-15,0 0-1 16,0 0 0-16,0 0 0 0,0 0-1 15,0 0 0-15,0 0-1 16,0 0 0-16,0 0 0 16,0 0 1-16,0 0-1 0,0 0 1 15,0 0 1-15,0 0 0 16,0 0 0-16,2 10 1 16,6-7 0-16,6-3 0 0,6 0 1 15,10 0-1-15,6-3 1 16,5-1-1-16,6-2-1 15,-1 1-2-15,-2-2-6 16,0 5-10-16,-8-4-22 0,-12 4-39 16,-1 2-3-16</inkml:trace>
  <inkml:trace contextRef="#ctx0" brushRef="#br0" timeOffset="16351.8547">20012 7059 326 0,'0'0'2'16,"0"0"-2"-16,0 0-2 0,0 0 1 16,-3 6 1-16,1 8 1 15,-3 11 2-15,-7 13 1 0,-10 16 1 16,3 20 2-16,-10 23 3 16,-1 14 0-16,-2 28 1 15,2 8 0-15,3-7-2 16,7 5-2-16,5-19-2 15,5-5-2-15,5-17 1 16,5-10-1-16,0-24-1 16,0-6-1-16,0-4-1 0,0-6-1 15,0-7-5-15,0-8-4 16,0-7 0-16,0-9-10 16,0-10-7-16,0-13 1 15,0 0 0-15,0-20 2 16,0 2 8-16,0 0 7 15,-4 2 2-15,-5-2 9 0,2 6 7 16,-10 4 0-16,-1 8 1 16,1 0-1-16,-3 6-3 15,3 3-3-15,2 4-1 0,0-3-2 16,2 5 0-16,6-1-1 16,0-1-1-16,4-1 1 15,3 0 2-15,3-1 3 0,14-4 2 16,5-7 2-16,10 0 1 15,20 0 3-15,8-10 0 16,24-5 1-16,17 1-2 16,15-10 1-16,4 5-1 0,14-3-2 15,3 3 1-15,4-1-2 16,-1-1 0-16,-7 9-2 16,-5 0 0-16,-2-1-2 15,-5 3-1-15,-8 3-1 16,-6-1-1-16,-5 1 0 0,-6 2 0 15,-9 0-1-15,-9 3 0 16,-11-3 0-16,-7 2 0 16,-14 0 0-16,-10 3-1 15,-11-2 1-15,-1 2 0 0,-9-1 0 16,-5 1 0-16,-10 0 0 16,10 0 0-16,-10 0 0 15,0 0 1-15,0 0 0 0,0 0 0 16,0 0 0-16,0 0 1 15,12 0-1-15,-12 0 0 16,18-6 0-16,-3 3 0 16,-1-2 1-16,7-2-2 15,1-1 2-15,0-4-1 0,5-3 0 16,1-2 2-16,-6-11 0 16,6-6-1-16,-4-10 0 15,4-11-1-15,-1-11-1 16,-5-11 0-16,1-13-2 0,0-11-2 15,-6-11 1-15,3-4 0 16,-2-8 1-16,-2-3 0 16,0 3 1-16,-5 0 0 0,2 10 2 15,-6 16 0-15,1 10 1 16,-6 15-1-16,-2 16 0 16,0 15 0-16,0 12 0 15,-2 10-3-15,0 8-1 0,2 12-1 16,0 0-7-16,-18 22-20 15,10 10-49-15,6 10-2 16</inkml:trace>
  <inkml:trace contextRef="#ctx0" brushRef="#br0" timeOffset="22287.2724">21302 8908 203 0,'0'0'13'16,"0"0"6"-16,11-7 2 16,-11 7 1-16,0 0-3 0,0 0-4 15,9-11 1-15,-9 11-1 16,0 13-11-16,-5 4-4 16,1 15-3-16,-6 9 1 15,9 19 2-15,1 20 5 16,0 19 0-16,0 13 0 0,5 16 0 15,1 11-1-15,-2 5 1 16,3 7 0-16,-7-10-2 16,0-5-1-16,-7-14 0 15,-7-3-6-15,-1-18-6 0,-8-12-17 16,-2-17-41-16,2-5-8 16</inkml:trace>
  <inkml:trace contextRef="#ctx0" brushRef="#br0" timeOffset="22605.5171">21277 8955 287 0,'0'0'-4'0,"0"0"-1"0,0 12 0 16,0 6 5-16,0 21 2 15,-5 22 5-15,-2 22 1 0,-4 24 3 16,-1 27 4-16,3 23 1 16,4 27-1-16,5 12-3 15,5-3-2-15,4-7-5 0,7-10-6 16,-4-15-1-16,2-23-7 15,-6-16-18-15,-8-29-42 16,0-12-5-16</inkml:trace>
  <inkml:trace contextRef="#ctx0" brushRef="#br0" timeOffset="22802.7323">21198 10723 266 0,'0'0'0'15,"0"0"0"-15,0 13-1 16,2-2-4-16,6 3-8 16,-4 1-23-16,-1 5-25 0,10 2-4 15</inkml:trace>
  <inkml:trace contextRef="#ctx0" brushRef="#br0" timeOffset="23351.3592">21247 9506 176 0,'0'0'2'0,"-2"-11"1"15,2 11 4-15,-3-15 1 16,-2 4 1-16,5-1 2 16,0 0 4-16,0-2 1 0,0 1 3 15,3 4-2-15,2-1-1 16,-5 10-7-16,4-10 1 15,-4 15 2-15,4 19-1 16,-8 30 2-16,-3 28-2 16,-7 28 0-16,-2 33 2 0,-3 31 3 15,-1 26-2-15,0 16-2 16,5 4-3-16,-3 0-1 0,6-14-2 16,-4-13 0-1,5-17-1-15,1-16 0 0,-5-22 0 16,1-9 0-16,-4-13-2 15,3-10-2-15,0-14 0 16,3-8 0-16,1-14-1 16,2-11 0-16,4-14 0 0,-2-10 0 15,1-16 0-15,3-4 1 16,3-15 0-16,-4 12 0 16,4-12 0-16,0 0 0 0,0 0-1 15,0 0-3-15,0 0-3 16,-8-7-8-16,8-1-13 15,-2-9-48-15,2 3-8 16</inkml:trace>
  <inkml:trace contextRef="#ctx0" brushRef="#br0" timeOffset="23484.0047">21024 12133 368 0,'0'0'0'0,"0"0"0"16,0 0-2-16,0 0-1 15,0 0-10-15,0 8-35 16,0-8-22-16</inkml:trace>
  <inkml:trace contextRef="#ctx0" brushRef="#br0" timeOffset="23985.9691">21086 11033 245 0,'0'0'-1'15,"0"0"2"-15,2 5 4 0,1 13 8 16,1 14 5-16,0 17 3 16,-2 16 2-16,0 19 0 15,1 18 3-15,-3 7-2 0,0 7-5 16,2-2-7-16,-2-8-5 15,0-11-4-15,0-11-1 16,0-20-1-16,0-11-1 16,0-17 1-16,0-6-1 0,0-10 1 15,0-7 0-15,0-13-2 16,0 0 1-16,0 0-1 16,-9-6 0-16,5-6-1 15,0-3 0-15,-1 0-2 16,0-5-2-16,3 3-6 0,-4 0-10 15,4 0-34-15,2 2-20 16,0-3-6-16</inkml:trace>
  <inkml:trace contextRef="#ctx0" brushRef="#br0" timeOffset="27621.9578">19845 10201 307 0,'0'0'3'0,"0"0"2"16,0-11 2-16,0 2 1 0,0-3 2 16,-5-6 2-16,-4 3 2 15,-2-4 3-15,-1-4-4 0,-6 3-1 16,-1-1-2-16,-5-1-2 15,-4 2-1-15,-5-1-2 16,-6-1-3-16,-6 5-1 16,-8 5 0-16,-6-3-1 15,-8 5 0-15,-8 4 0 0,-5 4 0 16,-7 2 0-16,0 8 0 16,-5 4 1-16,4 3-1 15,-2 5 0-15,-2 1 0 16,5 5 0-16,5 1 1 15,4 0-1-15,4 3 0 0,5-3 1 16,4 3-1-16,8-3 0 16,4 1 0-16,6-1 0 15,5 0-1-15,5-3 1 0,5 4 0 16,-1 5 0-16,8 1 0 16,0 6 0-16,5 4 0 15,1 5 0-15,2 11 1 0,4 2-1 16,0 9 0-16,3 9-1 15,6 5 3-15,1 2 0 16,3 7 0-16,0 2 1 16,3 2 0-16,1 5-1 0,1-7 0 15,0 2 1-15,-3-5-2 16,-2-4 0-16,0-5-1 16,0-10 0-16,-2-4 0 15,-3-10 1-15,0-9-1 16,1-11 1-16,-4-5-1 0,3-11 1 15,-3-4-1-15,3-5 0 16,3-5 0-16,2-10 0 16,-5 8 0-16,5-8-1 15,0 0 1-15,0 9-1 16,0-9 1-16,0 0-1 0,7 13 0 16,3-11 1-16,6 1-1 15,6-3 1-15,13 0-1 0,11-7 0 16,17-5 0-16,17-6 0 15,14-2 0-15,13 2-7 16,2-1-24-16,1 4-47 16,4 5-1-16</inkml:trace>
  <inkml:trace contextRef="#ctx0" brushRef="#br0" timeOffset="28335.0523">21066 10914 395 0,'0'0'0'15,"0"0"-4"-15,0 0-11 0,5-10-52 16,-5 10-7-16</inkml:trace>
  <inkml:trace contextRef="#ctx0" brushRef="#br0" timeOffset="28467.6875">21212 11078 428 0,'0'0'-49'15,"0"0"-25"-15,0 0-4 16</inkml:trace>
  <inkml:trace contextRef="#ctx0" brushRef="#br0" timeOffset="29962.7327">4112 12025 257 0,'0'0'1'0,"0"0"0"16,7-17 3-16,6 3 2 15,7-10 5-15,12-9 2 0,18-3 2 16,17-10 2-16,19-5-1 16,14 1 0-16,15 1-1 15,9 2-4-15,15 7-4 16,3 8-2-16,1 10-3 16,0 4 0-16,-2 11-1 0,1 7-1 15,-11 9 1-15,-3 9-1 16,-11 9 0-16,-13 8 0 15,-7 13 0-15,-12 3 1 0,-16 8-1 16,-14 8 0-16,-18 3 1 16,-7 1 0-16,-20 1 1 15,-14 3-1-15,-19-3 0 16,-20 2 0-16,-17-2 0 0,-14-1 0 16,-18-4-1-16,-18 0 1 15,-16-5-1-15,-8-5 0 16,-15-5 1-16,-8-12 1 15,-5-6 0-15,-6-13 1 16,0-12 1-16,5-9 0 0,4-18 1 16,10-14 0-16,11-4-1 15,14-17 0-15,18-1-1 16,16-11 1-16,20-3-2 16,21-4 0-16,26-8 0 0,23-6 0 15,28-6-1-15,27-5 0 16,37-2 1-16,19-2 0 15,31 1-1-15,24 7 0 0,10 18 1 16,8 12-2-16,3 22 1 16,-11 14-1-16,-13 17-1 15,-22 10 0-15,-19 10 0 16,-28 12 0-16,-21 3 0 16,-24 5 0-16,-17-2 0 0,-12-5-1 15,-10 2-1-15,-10-3-4 16,-3 1-22-16,0-6-50 15,-16-4-2-15</inkml:trace>
  <inkml:trace contextRef="#ctx0" brushRef="#br0" timeOffset="30799.3389">5052 9872 162 0,'-5'-13'3'0,"5"-11"2"16,-8-19 2-16,5-9 1 15,-4-12 5-15,5-15 4 16,-3-15 3-16,0-10 4 16,5 7 2-16,-2 5 0 0,2 15 1 15,0 11 0-15,0 11-3 16,0 16-3-16,0 10-4 15,0 13-5-15,-3 8-6 16,3 8-5-16,0 8 0 0,0 24-1 16,3 18 0-16,6 25-2 15,1 21 2-15,5 25 1 16,2 17 3-16,6 19-1 0,-3 1-1 16,1 1 0-16,2-8-1 15,-5-10-1-15,-1-12 0 16,-9-15 1-16,-3-10-1 15,-5-8 1-15,0-15-1 16,-5-11 0-16,-1-10 0 0,-1-13 0 16,2-10 0-16,3-17-4 15,2-20-4-15,-10 5-6 16,4-22-10-16,2-21-35 16,4-8-22-16,0-15-5 0</inkml:trace>
  <inkml:trace contextRef="#ctx0" brushRef="#br0" timeOffset="31331.5427">5206 8928 358 0,'0'0'4'0,"0"0"2"0,0 0 0 16,0 0 0-16,0 0 0 15,0 0-1-15,-7 9 1 16,-4 6 0-16,-1 8-3 16,-6 14-2-16,-3 10 0 15,-2 12 1-15,-5 13 0 0,-1 13 1 16,-4 1 0-16,3 3-1 16,-2 3 1-16,7-12-2 15,3-14 0-15,0-11 0 0,4-11 0 16,8-13 2-16,2-14 1 15,8-17 0-15,0 0-1 16,3-34 1-16,5-7 0 0,3-16 1 16,8-15-1-16,0-12-2 15,3-13-1-15,4-2 0 16,-4 5 1-16,-2 5-1 16,0 6 2-16,-5 12-1 0,-3 17 1 15,-2 12 2-15,-5 13-1 16,0 9 0-16,-2 2-1 15,-3 18-1-15,2-12-1 16,-2 12-3-16,0 0-1 16,0 0-1-16,0 4 0 15,3 10-1-15,-1 0 2 0,8 4 0 16,0 6 1-16,5 6 2 16,10 2 1-16,5 7 0 0,11 8 0 15,22 3 0-15,16 2-7 16,31 5-71-16,14 2-5 15</inkml:trace>
  <inkml:trace contextRef="#ctx0" brushRef="#br0" timeOffset="34449.4918">18379 5153 309 0,'0'0'5'0,"0"0"4"0,0 0-1 16,0 0 0-16,0 0 1 15,0 0-1-15,0 0 1 16,0 0 0-16,5 2-5 0,-5-2-2 16,8 17-1-16,4-5 2 15,0 6-1-15,3-4 2 0,5 2 2 16,5-3 2-16,4-12 2 15,6-2 1-15,10-17 2 16,13-20-2-16,9-10 1 16,11-27-1-16,10-17-3 0,8-19 0 15,5-11-2-15,5-11-2 16,-4 6 0-16,-2 1-2 16,-8 12-3-16,-12 12-3 15,-6 10-13-15,-5 8-60 16,-5 30-9-16</inkml:trace>
  <inkml:trace contextRef="#ctx0" brushRef="#br0" timeOffset="40183.6389">6205 11296 156 0,'0'0'3'0,"0"0"5"16,0 0 6-16,0 0 5 15,7 0 0-15,-7 0 1 0,0 0 1 16,0 0 2-16,0 0-3 16,10 0 0-16,-10 0-4 15,16-4 0-15,4-12 0 16,12-6 1-16,15-18-2 0,21-19-2 15,33-23 0-15,26-27-3 16,32-20-3-16,25-22-2 16,17-14-3-16,11-4-4 15,-3 9-3-15,-18 20-1 16,-30 24-6-16,-29 21-13 0,-40 30-33 16,-27 41-23-16,-35 21-4 15</inkml:trace>
  <inkml:trace contextRef="#ctx0" brushRef="#br0" timeOffset="46795.61">17917 10335 56 0,'0'0'5'0,"0"-15"11"0,2 2 15 16,-2-1 5-16,2-1 7 16,-2 0 2-16,3-2 0 15,-1-1 1-15,-2 18-7 0,0-18-9 16,0 18-15-16,0 0-6 16,-2 16-6-16,-1 21-1 15,-4 18-1-15,1 24-1 16,-2 17-1-16,4 21 3 15,0 14 4-15,1 13 0 0,1-3 0 16,2-4-1-16,0-8-1 16,0-11-1-16,0-11 0 15,0-11 0-15,0-4-2 16,-8-11-1-16,-1-9 1 0,3-5-1 16,-1-16 0-16,2-5 0 15,-1-14 0-15,2-7 1 16,4-7 1-16,-3-11 1 0,3-7 0 15,0 0 0-15,0 0 2 16,0 0-2-16,0 0 1 16,0 0-2-16,0 0-1 15,0 0-1-15,0 0-2 0,0 0 1 16,16 0-2-16,-2-3 2 16,13-7-1-16,10 4 0 15,14-8 1-15,11-1 1 16,13 0 0-16,13 3 0 0,2-3 0 15,3 3 0-15,6 3-1 16,-7-2 1-16,-3 4 0 16,-8 2 0-16,-5-1 0 15,-9 2 0-15,-7 1 0 16,-3 1 1-16,-5-3-1 0,-3 2 0 16,-8 0 0-16,6 2 0 15,-10-2 1-15,-1 3-2 16,-2 0 1-16,-8 0 0 0,2 0-1 15,-8 4 1-15,-2 2-1 16,-4 1 1-16,-3 0-1 16,1 4 1-16,0-2 0 15,-1 0 1-15,1-5-1 0,-3 4 1 16,2-5-1-16,2-3 1 16,0 2 0-16,0-2-1 15,1 0 1-15,0-2-1 16,-5-1 1-16,4-2-1 0,-1-1 0 15,-4 2 0 1,2-2 1-16,-3 2-1 0,-7 4 0 16,17-10 0-16,-9 2 1 15,4 1-1-15,1-4 0 16,0 0 1-16,1-6-1 0,4-3 0 16,4-13 0-16,-2-7 2 15,2-9-2-15,-2-17 1 16,-1-14-1-16,-5-9 0 0,-5-14 0 15,-6-3 0-15,-6-5-1 16,-4-3-1-16,-11 1 1 16,1 8 0-16,0 1 1 15,4 5-1-15,-2 7 1 0,8 3-1 16,2 4 2-16,5 10 2 16,0 14 1-16,3 13 0 15,0 4 0-15,-3 18 0 16,6 6 0-16,-6 11 1 0,0 9-1 15,0 0-4-15,0 0 0 16,0 0 0-16,0 0 0 16,0 0-3-16,0 0 0 15,0 0-1-15,0 0 0 16,0 0 0-16,0 0 0 0,0 0 1 16,0 0-1-16,0 0 2 15,0 0 0-15,0 0 0 16,0 0 2-16,0 0 0 0,0 0 0 15,0 0 0-15,0 0 0 16,0 0 1-16,0 0-1 16,0 0-1-16,0 0 0 15,0 0 1-15,0-11-2 0,0 11 1 16,0-9-2-16,0 9 0 16,-6-18 0-16,-3 7 0 15,2-3 1-15,-5 2 0 16,-3-3-1-16,-3-2 1 0,-2 0 1 15,-4-1 0-15,-3 0-1 16,-6 4 1-16,-5 2 0 16,-4 2-1-16,1 2 1 0,-2 1-1 15,-2 2-3 1,3 2-8-16,2 3-26 0,5 0-39 16,5 6-2-16</inkml:trace>
  <inkml:trace contextRef="#ctx0" brushRef="#br0" timeOffset="54028.7872">21347 6699 277 0,'0'0'1'16,"0"0"-2"-16,0 0-4 16,0 0 3-16,-8 1-1 15,8-1 1-15,-2 13 1 16,2-3-1-16,0 0 2 0,5 2 2 16,3 0 7-16,1-4 5 15,11-3 5-15,0-5 2 16,12-10 0-16,8-10 3 15,20-12 0-15,9-15-3 0,23-15-2 16,8-10-7-16,14-10-3 16,6-5-3-16,-1 1-1 15,-9 5 2-15,-14 14 0 16,-21 7 1-16,-16 16-1 16,-22 14 0-16,-12 10 0 0,-16 13-7 15,-9 7 0-15,0 0 0 16,0 0 0-16,0 0 0 15,0 0 0-15,0 0 0 0,0 0 0 16,0 7-2-16,-4 3-3 16,2 7-4-16,-3-2-4 15,5 2-12-15,-7 13-46 16,0-10-14-16</inkml:trace>
  <inkml:trace contextRef="#ctx0" brushRef="#br0" timeOffset="69307.7506">19184 6587 464 0,'0'0'1'15,"6"-17"-1"-15,6 4 0 16,17-15 0-16,29-11-1 16,49-18-14-16,94-23-62 15,60-26-3-15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24T08:10:53.5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9245 7677 113 0,'0'0'9'0,"0"0"5"15,0 0 7-15,0 0 2 16,0-15 1-16,5 5 3 0,11-5 1 16,4-5 2-16,27-7-6 15,17 0-5-15,21-8-4 16,20 0-2-16,33-2 0 0,19 2-1 16,21 3-4-16,14 5-1 15,0 10-3-15,-8 7 0 16,-8 10-1-16,-12 7-1 0,-23 13 0 15,-15 7-1-15,-30 11-1 16,-17 1 1-16,-11 6-1 16,-19 4 0-16,-14 1 0 15,-12 2 0-15,-19 0 1 0,-8 5 1 16,-26-4 1-16,-15-2-1 16,-22-2 1-16,-15-1 1 15,-18-2-1-15,-17-3 0 16,-14-9 0-16,-13 1-1 15,-11-8-1-15,-8-2 0 16,-4-10 1-16,-4-4-1 0,-1-11 1 16,13-1 1-16,14-19-1 15,16-10 1-15,22-15-1 16,23-9-1-16,27-13 1 0,24-10-2 16,31-1 1-16,22-12-2 15,34-2 0-15,31 1 1 16,47-1-1-16,31 0-1 0,54 10-9 15,32 4-26-15,72 5-41 16,19 12-4-16</inkml:trace>
  <inkml:trace contextRef="#ctx0" brushRef="#br0" timeOffset="2956.1684">14555 7161 94 0,'0'0'2'0,"0"0"2"15,0 0 2-15,0 0 2 16,0-7 4-16,10-5 0 0,5-1 5 16,8-4 0-16,9-6 1 15,10 1 1-15,11-5-1 16,5 5-3-16,15-5-2 15,9 4 1-15,8 1-2 16,2 4-1-16,7-1-1 0,0 5-1 16,6 1 1-16,6 5-2 15,1 3 0-15,3 0-1 16,2 5 0-16,5 5-2 16,5 4 0-16,2 5 0 0,-3 3 0 15,1 8-2-15,3-1 0 16,-1 6-2-16,-7 5 1 15,-5 4-1-15,-12 3 2 0,-10 3-3 16,-8 5 1-16,-14 4-1 16,-16 4 0-16,-19 8 1 15,-13 6-1-15,-16 4 1 0,-9 9-1 16,-18 4 3-16,-6 10-1 16,-11 0 1-16,-12 4 1 15,-3 0-1-15,-7-2 0 16,-8 1 1-16,-4-3-2 15,-14-5 1-15,-6-7-2 0,-13-5 1 16,-2-6 0 0,-13-4-1-16,-13-12 1 0,-7-6 0 15,-6-6-1-15,-7-12 0 16,-6-6 0-16,-3-7-1 16,-2-8 0-16,1-12 1 15,4-6-1-15,6-12 0 0,12-13 1 16,10-11-1-16,15-17 0 15,12-7 0-15,20-17 1 0,13-14-1 16,21-12-1-16,13-6 0 16,14-9 0-16,12 2 0 15,8 2-1-15,5 3 1 0,15 7 0 16,8 11 0-16,7 2 1 16,6 5 0-16,9 5 0 15,17 0 1-15,13-1-1 16,12 9 1-16,15 0 0 15,12 5 0-15,18 12-1 16,4 9 1-16,13 14 0 0,9 13 1 16,3 13-1-16,3 10 0 15,-1 18-1-15,-3 11 1 16,-6 8-1-16,-5 11 1 16,-14 5-1-16,-14 8-4 0,-14 6-16 15,-10-1-55-15,-17-2-3 16</inkml:trace>
  <inkml:trace contextRef="#ctx0" brushRef="#br0" timeOffset="8237.9634">17933 9975 6 0,'0'0'1'0,"0"0"0"0,18 0 3 15,-6 0 3-15,6 0 4 16,1-2 4-16,9-1 4 16,-1 1 4-16,10-3 3 0,4 0-1 15,5-2-1-15,9 2-2 16,7-2-4-16,3-1-5 16,5-1 0-16,4 1-5 0,2 0 0 15,-2 0 0-15,0 2-3 16,3 0 2-16,-3-2-2 15,2-1 0-15,-2 1 0 16,3-4-2-16,-5 2 0 0,3-2-1 16,-6 0 0-16,1 1 1 15,-2-1-3-15,-4-3 1 16,-7 7 2-16,-3-4-2 16,-11 5 0-16,-1 0 1 0,-16 4 2 15,-5-2 2-15,-6 5 3 16,-4 0 1-16,-11 0-1 15,0 0 1-15,0 0-1 16,4 10 0-16,-4-2-1 16,0 7-2-16,-4 4-2 15,0 12 0-15,0 5 0 0,-4 16 0 16,-2 5 0-16,-2 11-1 16,0 5 1-16,-1 9 0 0,1 0-1 15,0 0-1-15,-1 7 0 16,5-6-1-16,1 5 0 15,2 1 0-15,5 0 1 0,0 0 0 16,8 3 0-16,4-2 0 16,1-2 0-16,-1 1 0 15,5-4-1-15,-2-6 1 16,2-2-2-16,-2-6 0 0,-2-4 0 16,-3-2 0-16,-1-6 0 15,-4-4 0-15,1-9 0 16,-4 3 0-16,1-10 0 15,-1-3 0-15,1 2 2 16,-3-3-2-16,0-4 0 16,2-1 0-16,0-2 0 0,-2-3 0 15,0-4 0-15,0 2 0 16,0-5 0-16,0-1 1 16,0 3 0-16,-4-3-1 0,-4-3 1 15,0 4 0-15,-1 0 0 16,-1-3-1-16,-1-3 1 15,-1-2-1-15,2 0-1 0,-2-1 0 16,0 1-1-16,-6-2 0 16,0-1 0-16,-6-2-1 15,-8 1 0-15,-5-4 1 16,-9-2 0-16,-4 0 1 16,-8 0 0-16,-8 0 1 0,-1-5 0 15,-7 2 1-15,-8 1 0 16,-1 2 0-16,-4 0 0 15,0 0 1-15,1 0-2 16,-4 0 1-16,3 0-1 0,5 0 1 16,1 0-1-16,4 0 0 15,7 0 0-15,2-3 0 16,5-2 0-16,7 3 0 16,4-1-1-16,-1-2 0 0,12 2 1 15,2 2-1-15,2-2 0 16,8 3 0-16,-1 0-1 15,8-3-1-15,2 3 0 0,2 0-1 16,6 0 0-16,2 0-2 16,10 0-2-16,-13 0 0 15,13 0-1-15,-2-9 2 16,0 1 0-16,-1-4 1 16,3-7 1-16,-2-12 2 0,-3-6 2 15,3-10 1-15,-4-12-1 16,3-13 1-16,1-17 1 15,-3-12-1-15,3-14 0 16,-1-9 0-16,3-15 0 16,0-12-1-16,0 0 2 15,5-9 2-15,-3 3 1 0,3 6 3 16,-2 9 0-16,0 11 2 16,-3 18 1-16,0 21 0 15,0 15 0-15,-6 15-3 0,1 17-2 16,-2 11-6-16,5 9-17 15,2 16-52-15,0-12-6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24T08:11:33.2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6713 8430 258 0,'0'0'7'0,"0"0"-1"16,0 0-2-16,0 0 2 16,4-10 0-16,9 0 3 0,7-7 0 15,12-3 2-15,12-13-4 16,21 1 1-16,12-7 2 15,18 2-1-15,22-3 0 16,12 4-2-16,15-2 0 16,10 5-4-16,9 9-1 0,7 1-1 15,0 13 0-15,-7 5 0 16,-4 8 2-16,-5 9-2 16,-12 15 1-16,-8 3 0 15,-12 11 0-15,-10 5 1 0,-13 1-1 16,-3 5 0-1,-15 5-1-15,-12-2-1 0,-14 2 1 16,-10 1 0-16,-19 6 0 16,-19-1 0-16,-24 7 0 15,-19-1-1-15,-26 2 2 0,-20-1-2 16,-25 0 1-16,-19-4-2 16,-19-6 1-16,-13-3-1 15,-14-10 0-15,-7-5 1 0,-8-12 0 16,-4-5 1-16,5-15-1 15,0-10 1-15,5-8 0 16,13-16 1-16,9-14 0 16,15-11 0-16,10-9 0 0,19-10 0 15,12-9 0-15,22-3-1 16,22-9 0-16,16 0 0 16,31-8-2-16,21-3-1 0,44-9 1 15,39-1 0 1,52-8 0-16,77-2 0 0,25 4-1 15,55 1-3-15,54 14-20 16,66 9-49-16,9 15-2 16</inkml:trace>
  <inkml:trace contextRef="#ctx0" brushRef="#br0" timeOffset="1161.6412">11957 5905 37 0,'0'0'4'15,"-12"-9"1"-15,0-1 6 16,-14-2 5-16,-4-6 1 15,-12 1 6-15,-11 2-1 16,-15 0 2-16,-14 7-2 0,-10 8 0 16,-13 15-4-16,-7 8-3 15,-10 16-2-15,-4 8-4 16,-3 10 1-16,0 11 1 0,2 0-1 16,9 9 0-16,7 3-1 15,7 3 1-15,14 9 1 0,13 4-1 16,20 7-1-16,12 2-3 15,20 10 0-15,18 4-1 16,22 5-4-16,22 4 1 16,17-1-1-16,17-6 0 0,13 1 2 15,7-3 0-15,12-10-1 16,7-5 3-16,6-8 0 16,3-9 0-16,8-10-1 15,8-15 1-15,3-20-1 16,9-17-1-16,7-24-1 0,5-13 0 15,8-29-1 1,3-22-1-16,-5-25-1 0,2-19 1 16,-3-22 0-16,-5-14-1 15,-10-24 1-15,-9-8 0 0,-18-13 1 16,-19-6 0-16,-22-4 1 16,-24 2 0-16,-33 7-2 15,-29 8 1-15,-41 14-1 0,-32 16-1 16,-39 14-1-16,-37 23 0 15,-27 25 1-15,-36 25-2 16,-17 26 1-16,-14 29 1 16,7 24 0-16,10 29 0 0,27 33-26 15,48 30-44-15,31 21-4 16</inkml:trace>
  <inkml:trace contextRef="#ctx0" brushRef="#br0" timeOffset="3478.9945">13345 7578 77 0,'0'0'0'0,"0"0"-1"0,0 0 1 15,9-6 0-15,2 4 2 16,3-3 1-16,10 3 1 0,5-3 4 16,8 3 3-16,15-4 1 15,3 1 2-15,19-1 2 16,10-2 0-16,16-2-1 16,10-3 0-16,17-5-2 0,10 3-3 15,1-4 0-15,9 5-3 16,0-4 0-16,1 1-3 0,-3-4-2 15,-1 5 0-15,-4-2 1 16,-11 4-2-16,2-4 0 16,-3-2-1-16,-10 5 0 15,-6-3-1-15,-7 7 1 0,-10-5-1 16,-8 12 0-16,-15-5 1 16,-10 6 0-16,-18-2 0 15,-3-1 0-15,-12 6 1 16,-12-2-1-16,1 0 1 15,-18 2 0-15,14-2-2 0,-14 2 0 16,0 0-2-16,9 2 2 16,-9-2 0-16,2 19 1 15,0 9 0-15,-2 1 1 16,0 17 4-16,-2 5 0 0,-9 16 2 16,4 9-1-16,-2 6 0 15,4 5 2-15,-3 7-2 16,8 5 2-16,0-3-3 0,5 4 1 15,5-1-1-15,-3-2 1 16,3 5 1-16,-7-6-2 16,7-1 1-16,-5-4 0 15,2-1-1-15,3-7-1 0,0-4-1 16,5-7-1-16,-2-10 0 16,-1-7-1-16,1-6-1 15,-4-12 0-15,-4-5 0 16,0-10-1-16,-5 3 2 15,0-13 1-15,0-1-1 16,-5-1 1-16,0 0 2 0,5-10-2 16,-18 14 1-16,9-4-1 15,-6 0 0-15,-5 0-1 16,-5 5 1-16,-7-4 0 16,-4 6-1-16,-8-5-1 0,-8 5 0 15,-7-2 0-15,-12 2-1 16,-5 0 1-16,-11 1 0 0,-10 2-2 15,-8 0 1-15,-6 2 1 16,-11 0-1-16,-5 1 1 16,-6-3-1-16,0-1 1 15,-6-2 0-15,2 1 0 0,0-6 0 16,8 1 0-16,5-6 0 16,7 3 1-16,-1-5-1 15,13 0 0-15,2 0 0 16,6 0 0-16,8-3 0 0,1 1 0 15,7-1-1-15,1 3 1 16,9 0 0-16,0-3 0 16,7 6 0-16,9-5 0 15,6 1-1-15,8-4 2 16,9 2-1-16,10-2 0 0,2 0 0 16,13 0-1-16,7 0 0 15,0-9 1-15,1-6 0 16,9-2 1-16,6-8-1 0,1-10 1 15,6-7 1-15,-3-17 1 16,2-13-1-16,-4-14 0 16,-2-18-1-16,-7-16 0 15,-7-17 0-15,-2-10 0 0,-11-10 0 16,-8-6 0-16,-4-6 0 16,-1 4-1-16,-4 6 0 15,3 11 2-15,2 16-2 16,11 13 1-16,8 15-9 15,14 22-64-15,14 18 0 0</inkml:trace>
  <inkml:trace contextRef="#ctx0" brushRef="#br0" timeOffset="5411.5068">18324 5910 118 0,'10'-5'3'0,"12"0"2"31,13-2 4-31,16 0 5 0,15-3 3 0,23 0 3 15,24 0 1-15,13 5 3 16,10 5-1-16,14 10-4 16,3 7-2-16,10 13-6 15,1 9-2-15,-2 11-3 0,-6 6-1 16,1 12-3-16,-10 6-1 16,-21 3-2-16,-16 4-1 15,-9 7 0-15,-18 0-1 0,-24 7 1 16,-19 4-1-16,-23 3 1 15,-17 7 2-15,-22 10 0 16,-13 9 1-16,-24-2 0 16,-16-1 1-16,-10-4 1 15,-14-3 2-15,-11-11-1 0,-9-8-1 16,-10-16 1-16,-12-15 2 16,-7-8-1-16,-11-3 0 15,-10-13 1-15,-10-9-2 0,-4-7 0 16,-11-11-1-16,-1-10 1 15,2-7-2-15,-4-16 0 16,6-18-1-16,7-10 0 16,12-20 0-16,13-16 0 15,23-11 1-15,17-20 0 0,23-16 1 16,38-12-2-16,24-7 1 16,30-11 0-16,19 2 1 15,34 1 0-15,29 0-2 0,34 8 1 16,24 10 0-16,31 10 1 15,22 9-1-15,25 21-1 16,17 14 0-16,9 20-1 16,1 20-4-16,-5 27-12 0,-15 23-36 15,-18 16-20-15,-24 19-6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24T08:11:48.5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12369 7981 343 0,'0'0'4'0,"0"0"0"16,0 0 3-16,0 0 0 15,0 0 3-15,0 0-1 16,0 0 0-16,0 0-1 15,0 0-2-15,0 0-2 0,0 0 0 16,0 10 0-16,11-5 1 16,2-1 0-16,6-1 4 15,13-3-1-15,6-9 2 16,16-13 0-16,8-18 1 0,16-7-1 16,9-14-1-16,10-10 0 15,2-8-3-15,1 2-6 16,-13 16 0-16,-13 3 0 15,-12 15 0-15,-14 12 0 0,-16 9 0 16,-15 11 0-16,-17 11 0 16,11-1 0-16,-11 1 0 15,0 0 0-15,0 0 0 16,0 0 0-16,0 0 0 16,0 0 0-16,0 0 0 0,0 0 0 15,0 0 0-15,0 0 0 16,0 0 0-16,0 0 0 15,0 0 0-15,0 0 0 16,0 0-9-16,-6 9-35 0,6 1-43 16,0 3-1-1</inkml:trace>
  <inkml:trace contextRef="#ctx0" brushRef="#br0" timeOffset="1446.5833">12369 11110 325 0,'0'0'3'0,"0"0"2"16,0 0 3-16,-8 2 1 15,8-2 2-15,-6 10 3 0,6-10 1 16,-3 15 0-16,3-15 0 15,9 10-1-15,5-7-2 16,9-6 0-16,11-9 0 16,6-16-2-16,12-8-1 0,6-12-1 15,6-6-1-15,0-5-2 16,1 4-3-16,-8 5-2 16,-9 9 0-16,-11 7 0 15,-7 15 0-15,-12 7 0 16,-9 7 0-16,-9 5 0 0,0 0 0 15,0 0 0-15,0 0 0 16,0 0 0-16,0 0 0 16,-3 7 0-16,3-7 0 0,-10 10 0 15,10-10 0-15,-7 10 0 16,7-10 0-16,-5 12 0 16,5-12-11-16,0 0-46 0,-8 20-32 15,7-5-1-15</inkml:trace>
  <inkml:trace contextRef="#ctx0" brushRef="#br0" timeOffset="2219.8013">12147 14388 399 0,'0'0'0'0,"0"0"1"15,0 0 2-15,0 0 2 0,0 0 3 16,0 0 2-16,10 0 2 16,-1 0-1-16,7 0 2 15,5 0 0-15,7-15-1 16,12-5-3-16,4-15-1 16,9-13-1-16,7-13-7 0,6-9 0 15,1-4 0-15,4-2 0 16,-3 6 0-16,-5 3 0 15,-8 15 0-15,-8 13 0 0,-7 11 0 16,-10 13 0-16,-8 6 0 16,-8 9 0-16,-14 0 0 15,8 9 0-15,-8 6 0 0,-5 0 0 16,-8 5 0-16,1 0 0 16,-5 2 0-16,0 1 0 15,-3-4 0-15,3 0 0 16,-4-3-57-16,4-16-34 0,7 0-1 15</inkml:trace>
  <inkml:trace contextRef="#ctx0" brushRef="#br0" timeOffset="3486.7301">12169 7122 257 0,'0'-10'8'15,"0"-5"7"-15,0-8 3 16,0 2 2-16,-5-7 2 0,-5-1 0 16,-3-4 2-16,-10 4-3 15,-5 9-7-15,-13 15-6 16,-6 7-5-16,-12 23-2 0,-8 14-2 16,-11 24 1-16,-4 21 0 15,1 21 0-15,-2 13 0 16,9 12 1-16,15 5 1 15,8 7 1-15,18-7 1 16,21-4-1-16,16-13 1 16,22-18-1-16,22-8 1 0,11-17-1 15,13-13 0-15,10-20-1 16,10-18 1-16,13-19 1 16,-1-13-1-16,11-21 1 15,-1-16 1-15,0-14-1 0,-3-10-1 16,-6-17-1-16,-7-9 0 15,-21-14-2-15,-16-13 0 16,-18-4 0-16,-26-2 0 0,-19 1 1 16,-23 5 0-16,-22 11-1 15,-21 14 2-15,-18 26-1 16,-14 21 0-16,-16 30-1 0,-7 17 0 16,-1 16 0-16,2 18-1 15,12 10 0-15,15 14 0 16,15 11-1-16,20 9-3 15,24 9-6-15,22-2-25 16,22 9-49-16,24 1 1 0</inkml:trace>
  <inkml:trace contextRef="#ctx0" brushRef="#br0" timeOffset="4350.2038">12019 10124 292 0,'0'0'1'0,"-7"-7"4"16,7 7 2-16,-17-17 3 16,2 6 3-16,-2-4 2 0,-9 3 2 15,-5 3 2-15,-4 1-1 16,-3 8-3-16,-9 2-2 16,-3 16-4-16,-2 14-2 15,-2 20-1-15,-3 20-2 0,2 14 0 16,7 18-1-16,11 7-1 15,9 11 1-15,21 1 2 16,7-8-1-16,23-8 0 16,19-18 0-16,15-12-1 0,15-18 1 15,12-13-1-15,8-14 0 16,0-18-1-16,5-14 0 16,-5-20 0-16,0-15-1 0,-5-16 0 15,-9-17 0-15,-11-15 0 16,-12-14 0-16,-11-18-1 15,-14-8 1-15,-15-6-1 16,-15-7 1-16,-13 1 0 0,-17 10 0 16,-12 10 0-16,-17 19 1 15,-13 26-2-15,-15 26 0 16,-12 31 0-16,-9 28 0 16,-3 30 0-16,1 22-2 15,3 24 1-15,4 16-1 0,24 10-2 16,25 14-6-16,24-2-25 15,30 4-49-15,27 3-1 16</inkml:trace>
  <inkml:trace contextRef="#ctx0" brushRef="#br0" timeOffset="5220.3436">12081 13305 334 0,'0'0'3'0,"-4"-10"3"16,-4 0 5-16,-4-2 1 15,-1 0 2-15,-6-9 2 16,-1 2 0-16,-8-1 2 0,1 0-3 15,-8 5-4-15,3 6-2 16,-5 6-2-16,-3 3-2 16,-5 12 0-16,0 15-2 0,-2 10 0 15,-3 13-2-15,6 8 0 16,1 8 0-16,8 6 0 16,6 7-1-16,7 3 0 15,7-1 1-15,12 4 0 16,3-1-1-16,15 0 1 0,12-5 0 15,8-2-1-15,8-7 1 16,9-6-1-16,3-12 0 16,9-10-1-16,6-14 1 15,1-14 0-15,2-8-1 16,1-12 0-16,-2-16 0 0,-3-18 1 16,-1-11 0-16,-6-14 1 15,-7-7 0-15,-13-2 0 16,-2-5 1-16,-13-1 1 0,-7-1 0 15,-13-2 0-15,-7 8-1 16,-12-3 0-16,-13 2-2 16,-8-1 0-16,-5 3 0 0,-10 9 0 15,-9 8 0-15,-8 14 0 16,-9 14 0-16,-6 19 0 16,-10 18 0-16,1 16 0 15,-3 14 0-15,0 9 0 16,12 8 0-16,13 11-9 0,18 4-79 15,19-4-2-15</inkml:trace>
  <inkml:trace contextRef="#ctx0" brushRef="#br0" timeOffset="9436.7621">21210 11647 277 0,'0'25'4'0,"-2"18"0"0,2 16 0 15,0 13 3-15,0 25-2 16,0 16 0-16,0 20-1 0,0 15 0 15,2-2-5-15,0 5 0 16,-2 2-2-16,3 3-2 16,-3 7-1-16,0 2 0 15,0 0 1-15,-3-1-4 0,3 0-6 16,0-3-6-16,0-7-5 16,-2-4-3-16,0-20-24 15,2-2-13-15</inkml:trace>
  <inkml:trace contextRef="#ctx0" brushRef="#br0" timeOffset="11146.435">13496 15475 204 0,'0'0'3'0,"0"0"3"0,12 2 3 15,1-2 4-15,15 3 3 16,6-3 2-16,21 0 1 15,15 0 3-15,19 0-3 0,10-7-3 16,10-1-3-16,12-4-1 16,-1 0-5-16,6-6-1 15,-12 3-3-15,-13 0-1 16,-6 5 1-16,-13-2-1 16,-18 4 0-16,-6 2 1 0,-14 6 0 15,-9 0 0-15,-11 4 1 16,-4 8-1-16,-4 1 1 15,-6 9 0-15,-6 3 1 16,2 12 0-16,-6 3 1 0,0 15-1 16,-6 5 0-16,2 1 0 15,-9 8-1-15,0 5-1 16,-3-2 0-16,-1 0-2 0,-4-2 0 16,-1-4 0-16,3-9-1 15,-2 0 1-15,1-12 0 16,3-8-1-16,4-5 1 15,-2-8-1-15,4-6 2 0,-5-6-1 16,-4-4 1-16,1-1-1 16,-11-7 0-16,-7 0 0 15,-11-2-1-15,-4-8-1 16,-10-2 0-16,-8-5 0 16,-9-1 0-16,-9-2 0 15,-4 3 0-15,-7-3 1 0,-7 5-1 16,-4 3 0-16,-2 0 1 15,-2 4 0-15,2 1 0 16,11 4 0-16,0-5 0 0,14 3 0 16,11-2 1-16,11 0-1 15,10-1 1-15,18 1-1 16,5-5 0-16,9 2 1 0,8-2-1 16,7-6 0-16,6 0 0 15,2-6-1-15,2 0 0 16,6-6 0-16,7-5 1 15,2-3-1-15,8-4 1 0,3-2 0 16,2-6 0-16,4-2 1 16,-4-1 0-16,8-3 1 15,-11 3-1-15,0 5 1 16,-5 3-1-16,-6 5 0 16,-4 6-1-16,-7 7 1 15,-3 1-1-15,-2 9 0 16,-5-3 0-16,-2 8 0 0,-3-2 0 15,0 3 0-15,3 4 0 16,-3 2 0-16,0-1-1 0,10 6 1 16,-16-1-1-16,16 1-1 15,0 0 0-15,0 0 0 16,0 0-1-16,0 0 2 0,18 5 0 16,10 2 0-16,12-1 1 15,14 1 1-15,23-2 1 16,15-5-1-16,17 0 1 15,14 0-1-15,4-5 0 16,-2-2-1-16,-2-2 0 0,-8 5 1 16,-19-1-2-16,-17 2 1 15,-17 1 0-15,-15 2 1 16,-14 0-1-16,-10 0 0 16,-11 0 1-16,-12 0 0 15,0 0 1-15,0 0 0 16,0 0 0-16,0 0 1 0,0 0-1 15,0 0 0-15,0 0-1 16,-3 6-1-16,3-6-2 0,-22 8-7 16,12 2-17-16,-3 8-49 15,-1-8-7-15</inkml:trace>
  <inkml:trace contextRef="#ctx0" brushRef="#br0" timeOffset="16715.3061">4495 8257 98 0,'0'0'2'0,"3"-11"-1"16,-1 1 0-16,3-4 1 0,0-6-2 16,2-7 2-16,-2-3-1 15,5-3 1-15,-2-1 3 16,-1 0 3-16,1-2-1 15,-3-5 2-15,2 6 3 0,0-2 1 16,3 5 0-16,3-3 0 16,1 5-2-16,7-7-2 15,4 5 1-15,4-3-2 16,8-2-1-16,5 0 1 0,8-5 0 16,3 3-1-16,9-5 1 15,0 5-2-15,3 4 0 16,-2 5-2-16,-3 6 0 15,3 7-2-15,-11 5-1 0,1 2 0 16,-11 7-1-16,-5 3 0 16,3 0 0-16,-5 0 1 15,2 3 1-15,-2 0-1 16,6-2 2-16,5 2-1 0,-2-3 0 16,1 3 0-1,2 1-1-15,-4-1-1 16,-4 4 0-16,-2 1-1 0,-7 3 0 15,-7 3 0-15,0 0 0 0,-7 2 1 16,0 1-1-16,-2 3 1 16,4-4-1-16,-4 6 2 15,4-1-1-15,0-1 0 0,0 2 0 16,4 0-1-16,-6 0 0 16,2 4 1-16,2-2-1 15,-6 0-1-15,5 4 2 16,-10 2 0-16,4-1 0 15,-3 1 0-15,0 7 4 0,-6 3-2 16,5 2 0-16,-7 5 1 16,3-1-1-16,-5 10 1 15,2-2 1-15,-2 6-1 16,0-1-1-16,0 1 1 0,-2 1-2 16,-1 4 1-16,1 0-1 15,2 1 1-15,-6-4-1 16,4 5 0-16,-1 0 0 15,1 0 0-15,0-2 1 16,-1 1-1-16,1 6 0 0,-3 2-1 16,3 3 0-16,-3 2 0 15,-1 1 0-15,1 4 0 0,-2-1 0 16,2 9 0-16,-5-3-1 16,-1 1 1-16,2 4-1 15,2 1 0-15,-4 6 0 16,2 3 0-16,2 0-1 15,-2-2 0-15,1 9-1 0,2-4-3 16,-1 1 0-16,0 11 0 16,-3-5-1-16,4 2 1 15,-1 6 1-15,-4-7 0 16,2 10 1-16,-1-1 1 16,-1-1 3-16,-1-3 0 15,0-1-1-15,2 0 0 0,-2-7-1 16,0 2 1-16,4-8 0 15,0-4 0-15,1-3 0 16,5-8 0-16,-1 0 0 0,3-1 1 16,5-4 0-16,0-3-1 15,7-4 1-15,1-4-1 0,4-4 1 16,-2-4-1-16,8-7-1 16,1-13 1-16,6-1 0 15,0-5-1-15,7-10 1 16,1-2 1-16,8-5 1 0,12 1 0 15,4-9 1-15,13 4 1 16,6-1 0-16,9-1 1 16,12 0-1-16,15 2 0 15,3-1 0-15,-2-2-2 16,17 1 1-16,7-4 0 0,4 0-1 16,3-4 0-1,5-1 1-15,6-1-1 0,6-3-1 16,1-1-3-16,5-4-7 15,1 0-7-15,4 0-5 16,-5-9-1-16,8-3 0 0,-1-6 2 16,0-2 7-16,8-3 8 15,-15 4 11-15,-4-1 11 0,-3 5 9 16,-2 3 2-16,-18 6 0 16,-6 4-3-16,-18 2-5 15,-11 0-5-15,-5 2-10 16,-11-2-21-16,-11 0-45 15,6 0-8-15</inkml:trace>
  <inkml:trace contextRef="#ctx0" brushRef="#br0" timeOffset="16865.4776">12664 13503 451 0,'0'0'1'0,"10"0"-2"15,-1-2-9-15,11 2-32 16,7-3-38-16,1-6 0 16</inkml:trace>
  <inkml:trace contextRef="#ctx0" brushRef="#br0" timeOffset="19966.2627">12028 7395 302 0,'0'0'5'0,"0"-13"5"15,-5 2 3-15,-6 0 0 0,-1 1-1 16,-8 2-1-16,-8 1 2 16,-13 7 0-16,-10 10-7 15,-6 16-4-15,-7 23-2 16,-9 9-1-16,1 22 2 0,-2 14 0 15,9 12 2-15,11 11 0 16,14-3 0-16,20 0 1 16,20-9 0-16,20-12 0 15,24-11 0-15,21-21-2 0,20-16 1 16,15-20 0-16,13-18 1 16,4-12-1-16,5-19-1 15,-7-21 0-15,-9-12 1 16,-6-18-2-16,-18-14 0 15,-20-15-1-15,-17-10 0 16,-20-7 0-16,-18 5 1 0,-20 5 0 16,-24 9 1-16,-20 19-1 15,-17 28 2-15,-20 24-1 16,-16 31 0-16,-12 26-2 0,-3 25 1 16,6 28-2-16,7 21 0 15,18 23-1-15,20 16-8 16,32 22-28-16,36 11-40 0,19 8-2 15</inkml:trace>
  <inkml:trace contextRef="#ctx0" brushRef="#br0" timeOffset="20531.4614">12044 10451 366 0,'-4'-9'0'16,"-6"-4"2"-16,-8-7-2 15,1-3 2-15,-8-3 1 0,-5-2 2 16,-3-2 3-16,-6 6 1 16,-1 4 0-16,3 18 0 15,2 7 0-15,1 24 1 16,-2 21-2-16,5 19-2 0,8 17-1 16,10 16-2-16,8 10 1 15,8 1 0 1,15 0 0-16,13-15-1 0,12-12 0 15,9-13-1-15,6-22 0 16,6-15 0-16,0-19-1 0,1-17 0 16,-3-17 0-16,-2-19 1 15,-10-15-1-15,-8-19 0 16,-10-17 1-16,-12-13-1 0,-10-16 0 16,-10-2 0-16,-14 2 0 15,-14 12 0-15,-10 9-1 16,-9 21 1-16,-10 27-1 15,-5 25 0-15,-7 25 0 16,-1 32 0-16,-2 22-1 0,2 19-1 16,5 18-3-16,18 15-5 15,10 7-12-15,10 16-59 16,27 2-3-16</inkml:trace>
  <inkml:trace contextRef="#ctx0" brushRef="#br0" timeOffset="21180.9633">11973 13322 434 0,'0'0'2'16,"-10"-5"0"-16,2 2 1 0,-2 1 2 15,-5-2 0-15,-4 4 0 16,-5 0 1-16,-3 0 0 16,2 6-1-16,1 8-1 0,-1 8-2 15,3 7 0-15,-1 16-2 16,6 5 1-16,-1 9-1 16,8 10 0-16,4 13 0 0,2 2 0 15,4 5 0-15,4 3 0 16,5-3 0-16,11-7 0 15,4-5-1-15,4-11 1 0,7-13-2 16,5-14 0-16,7-14 1 16,-3-17 0-16,6-13 0 15,0-19 0-15,3-9 1 16,-2-14 0-16,-1-10 1 16,-8-6 0-16,-1-3 1 15,-7-1 0-15,-9-1 0 0,-8 0 1 16,-9-1-1-16,-8-2 0 15,-10 0 1-15,-12-1 1 16,-5 1 0-16,-9 9 1 16,-4 12 0-16,-5 13-3 0,-6 17-2 15,-7 20 0-15,1 20 0 16,2 17 0-16,1 15-3 0,4 2-14 16,13 3-64-16,7 2-8 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24T08:12:22.73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92D050"/>
    </inkml:brush>
    <inkml:brush xml:id="br4">
      <inkml:brushProperty name="width" value="0.05292" units="cm"/>
      <inkml:brushProperty name="height" value="0.05292" units="cm"/>
      <inkml:brushProperty name="color" value="#C00000"/>
    </inkml:brush>
    <inkml:brush xml:id="br5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1852 5833 64 0,'0'0'4'0,"10"0"3"15,5 6 5-15,3-6 3 0,12 6 7 16,3 0 4-16,16 2 3 15,5 2 3-15,10-3-2 16,10-2-4-16,10 0-4 0,10 2-3 16,5-4-5-16,3 1-4 15,5 1-3-15,3 0-2 16,4 2 0-16,2 1-1 16,-3-4 1-16,1 7-1 0,6-2 0 15,-4 2 2-15,8-4-2 16,6 1 0-16,-1-1-1 15,0-2 0-15,11 0-1 16,-4 0 0-16,3-5 0 16,3 3 0-16,-1-3 0 15,-1 0 0-15,2-3-1 0,-6 1 1 16,-4-1-1-16,-2-2 0 16,-4 3-1-16,-1-3 1 15,-8 3 0-15,-1-3-1 0,-2-2 1 16,-2-1 0-16,-2-3 0 15,-1-1-1-15,-2-6 1 16,-5 1-1-16,3-5 1 0,-9 0-1 16,-1-3 1-16,-8 3-1 15,-2-3 0-15,-9 0 0 16,-6-2 1-16,-8-1-1 16,-6 2 1-16,-5-6 0 0,-7-6-1 15,-1-4 2-15,-6-5-3 16,-7-5 1-16,0-3 0 15,-5-7-1-15,-11-2 1 16,-3-3 0-16,-9-2 0 16,-4-1 0-16,-11 1 2 15,-4 3-1-15,-10-4 0 0,-6 4 0 16,-7-2-1-16,-7 3 1 16,-3 5-1-16,-8-1 0 15,-3 4 0-15,-11 5 0 0,-3 3 1 16,-7 7 0-16,-2 3-1 15,-3 1 1-15,-5 8-1 16,-5-2 1-16,0 5-1 0,0-3 0 16,0 3 1-16,-5 0-1 15,1 5 0-15,-7-4 0 16,-5 1 0-16,-3 6 0 16,2-1 0-16,-5 2 1 0,-5-2-2 15,-4 6 1-15,-1-1 1 16,3-2-2-16,-3 0 2 15,0 5-1-15,-6-4 1 16,6 3-1-16,0 1 0 16,-1 3 0-16,-2-1 0 15,3 2 0-15,-3 3 0 16,3 0-1-16,-5 1 1 0,-3 1 0 16,1 0 0-16,-4 2 0 15,4 1 0-15,-6 0 0 0,4 0-1 16,2 7 1-16,7 2-1 15,-3 6 0-15,3 5 0 16,2 2 0-16,3 9-1 0,5 2 0 16,1 5 0-16,4 9 0 15,3 3 0-15,5 4 0 16,10 9-1-16,7 5 0 16,9 9 1-16,8 5 1 15,7 7 0-15,13 5-1 0,8 2 1 16,14 1 0-16,10 2 0 15,10-2 1-15,10-1-2 16,12-4 2-16,20 0 1 16,9-8-1-16,15 0 3 15,19-10-1-15,24-4 1 0,16-13 1 16,32-7 1-16,12-13-2 16,32-7 0-16,22-10 0 15,28-11-1-15,30-9-1 0,26-4-8 16,11-1-59-16,23-19-10 15</inkml:trace>
  <inkml:trace contextRef="#ctx0" brushRef="#br0" timeOffset="1504.1203">1129 3077 202 0,'0'0'7'15,"-13"0"3"-15,13 0 0 16,-14 0-3-16,1 0-1 16,13 0 2-16,-7 7 2 0,7-7 5 15,27 12-4-15,25-10-1 16,20-2-1-16,33 0 7 15,27-9 0-15,34-9 0 16,26-6-3-16,19-3 0 16,12-1-3-16,7 1 1 15,-7 0-1-15,-12-1-2 0,-4 6 0 16,-18 3 0-16,-10-4-1 16,-16 7 0-16,-9-5-1 15,-14 4-2-15,-13 2-1 0,-18 2 0 16,-19 6-1-16,-18 0 1 15,-22 2-1-15,-18 5 0 16,-32 0 0-16,-11 5 0 0,-33 4 0 16,-23 9-1-16,-25 1-1 15,-30 9-1-15,-29 2-1 16,-28 6 1-16,-23 2-1 16,-15 1 1-16,-14 6-1 0,-8 5 0 15,-1-3 2-15,4 3 0 16,12-7-1-16,16 0 1 15,23-3 0-15,23-6 0 16,36-9 0-16,29-5-2 16,27-10 1-16,33-3 0 0,37-7 0 15,22-5 0-15,43-9 0 16,36-11 1-16,32-10 0 16,33-4 1-16,24-7 0 0,23-3 1 15,13-3-1-15,8 0 0 16,-6 5 2-16,-6 5-1 15,-17 10 0-15,-15 2 0 16,-19 5 0-16,-20 8 0 0,-15 5 0 16,-32 4 0-16,-22 3-2 15,-25 5 0-15,-22 0 1 16,-25 5-1-16,-25 6-1 16,-30 5-1-16,-29 6 0 0,-29 12-1 15,-31-1 0-15,-29 12-1 16,-25 5 0-16,-20 4 1 15,-13 5 0-15,-10 0 1 16,2 1 0-16,8-2 0 0,17-1 0 16,32-10-3-16,31-11 1 15,36-1 1-15,43-13 1 16,52-8-2-16,54-14 3 16,71-21 2-16,89-8 0 0,17-13 2 15,50-13-3-15,85-9-42 16,-13-3-32-16,22-11-4 15</inkml:trace>
  <inkml:trace contextRef="#ctx0" brushRef="#br0" timeOffset="129661.5479">12542 16506 399 0,'0'0'5'0,"0"0"2"16,0 0 3-16,0 0 2 0,0 0 1 15,0 0-1-15,0 0 0 16,0 0 0-16,0 0-4 16,7 7-3-16,-7 8-2 15,0 6-4-15,0 8 2 0,0 0 1 16,3 5-1-16,-1 7 1 16,-2-4 0-16,5-3 0 15,-3 1-1-15,3-8 2 0,-1 0-3 16,0-4 0-1,-1-4 0-15,-1 1-8 0,-2-7-9 16,5-1-31-16,-5-12-38 16,10 10-1-16</inkml:trace>
  <inkml:trace contextRef="#ctx0" brushRef="#br0" timeOffset="130179.4761">12890 16599 434 0,'0'0'4'0,"0"0"1"15,-10-6 3-15,10 6 1 16,-11-7 1-16,11 7 1 16,-7-6 0-16,7 6 0 0,0 0-3 15,-7-12-8-15,7 12 0 16,7-8 0-16,-7 8 0 0,18 0 0 15,-6 0 0-15,-1 0 0 16,1 2 0-16,0 9-2 16,-2 3 0-16,-2 4 3 15,-4 1 0-15,-4 3 1 16,-4 8-2-16,-6-4 0 0,-8 3 0 16,-2-2 0-16,-4-2 0 15,-1 0 0-15,2-6 0 16,3-1 0-16,3-6 0 15,4-1 0-15,13-11 0 16,-7 10 0-16,7-10 0 0,10 0 0 16,7 0 0-16,6-6 0 15,2 2 0-15,1-2 0 16,10-2 0-16,-1 1 0 16,-1 0 0-16,-4-3 0 0,-3 7 0 15,-5-1 0-15,-6 1 0 16,-4 3 0-16,-12 0 0 15,10 0 0-15,-10 0 0 0,0 7 0 16,0-7 0-16,-4 15-8 16,4-15-48-16,-9 15-31 15,2-10-2-15</inkml:trace>
  <inkml:trace contextRef="#ctx0" brushRef="#br0" timeOffset="130655.7574">13156 16617 462 0,'0'0'4'0,"0"0"1"0,0 0 1 16,0 0 0-16,0 0 0 16,6 5 0-16,-6-5-1 0,8 18 2 15,-2-6-3-15,4 6-4 16,-1-1 0-16,4 2 0 15,-1 6 0-15,6 0 0 16,-6-5 0-16,6 5 0 0,-6-6 0 16,0-2 0-16,-1-2 0 15,-2-2 0-15,1-6 0 16,-10-7 0-16,13 8 0 16,-13-8 0-16,14-15 0 0,-3-5 0 15,1-5 0-15,3-7 0 16,0-3 0-16,-3-2 0 15,6 0 0-15,-6 2 0 16,1 1 0-16,-7 10 0 16,2-2 0-16,-1 6 0 15,-2 5 0-15,-1 3 0 0,-4 2 0 16,2 1 0-16,-2 9 0 16,2-11 0-16,-2 11 0 15,0 0 0-15,0 0 0 0,0 0 0 16,0 0 0-16,0 0 0 15,0 8 0-15,0-8-48 16,2 20-43-16,-2-8-2 0</inkml:trace>
  <inkml:trace contextRef="#ctx0" brushRef="#br0" timeOffset="134759.9407">14130 15954 166 0,'0'0'8'0,"0"0"3"0,-7 4 4 15,7-4 0-15,0 0 4 16,-13 8 1-16,13-8 1 15,0 0 4-15,-7 7-4 0,7-7 0 16,2 13-1-16,11-9 2 16,7 4-3-16,9-1 0 15,8-2-2-15,11 5-2 16,9-5-3-16,3-1-4 0,5 2-1 16,-3-1-3-16,-3-2-1 15,-9 3-1-15,-5-2 0 16,-6 1-1-16,-14-4 0 15,-4 2 0-15,-8 0 0 0,-1-3 1 16,-12 0 1-16,0 0 0 16,0 0-2-16,0 0 1 15,-18 0 0-15,-5 0 0 0,-7 0-2 16,-7 0 0-16,-12 2-3 16,-7 1 2-16,-2 0 1 15,-5 1-1-15,1 1 1 16,4 0-1-16,2 0 1 15,8-3-1-15,6 4 0 0,10-4 0 16,7 0-1 0,7 3 0-16,8-2 1 0,10-3 1 15,3 9-1-15,15-3 2 16,12-4-1-16,9 2 1 16,9-1 1-16,9-3 0 0,7 3-1 15,1-3 0-15,-1-3 0 16,-4 0 0-16,-7 1-1 15,-14 0 1-15,-7 0-1 0,-11 2 2 16,-7-3 0-16,-14 3-2 16,0 0 0-16,0 0 0 15,-23-5 0-15,-1 5 0 16,-14-3 0-16,-4 3 0 0,-6 0 0 16,-3 0 0-16,-1 0 0 15,4 0 0-15,11 5-6 16,7-2-5-16,13 2-12 15,1 23-49-15,16-28-15 0</inkml:trace>
  <inkml:trace contextRef="#ctx0" brushRef="#br0" timeOffset="137473.1028">15169 16116 308 0,'0'0'6'16,"0"0"5"-16,0 0 2 16,0 0 2-16,0 0 3 15,0 0 0-15,0 0 0 16,0 0-1-16,0 0-3 0,0 0-4 15,16-4-3-15,-2 4 0 16,13 0-2-16,6 1 1 16,6 2 0-16,6 0-1 0,6-1 0 15,0-2-1-15,-1 0-1 16,5 0-1-16,-11 0 0 16,-1 0-1-16,-6 0 0 0,-5 0 0 15,-6 0-1-15,-7 0 1 16,-4 0-1-16,-15 0 1 15,12 0 1-15,-12 0-1 16,0 0 2-16,-6 0-3 16,0 0 0-16,-14 0 0 15,-3 0 0-15,-7-2 0 16,-4-1 0-16,-6 3 0 0,-4-4 0 16,-4 4 0-16,-4-6 0 15,0 6 0-15,7-2 0 16,3 2 0-16,4-2 0 0,8 2 0 15,9 0 0-15,4 0 0 16,9 0 0-16,8 0 0 16,0 0 0-16,12 4 0 0,10-4 0 15,8 6 0-15,14-6 0 16,9 0 0-16,4 0 0 16,10 0 0-16,7 0 0 15,-6-6 0-15,-8 2 0 0,-5-1 0 16,-11 2 0-16,-12 1 0 15,-10 0 0-15,-3 2 0 16,-19 0 0-16,9 0 0 16,-9 0 0-16,-4 0 0 15,-17 0 0-15,-4 2 0 16,-13 0 0-16,-5 1 0 0,-14 2 0 16,-8-3 0-16,-5 3 0 15,3-2 0-15,7-2 0 16,8 2 0-16,10-3 0 0,10 0 0 15,11 0 0-15,8 0 0 16,13 0 0-16,0 0 0 16,0 0 0-16,16 0 0 0,8 0 0 15,9-3 0-15,12 2 0 16,7-2 0-16,8 0 0 16,5-1 0-16,0-1 0 15,-12 2 0-15,2 1 0 16,-18 0 0-16,-3 2 0 15,-15-3 0-15,-6 3 0 0,-13 0 0 16,0 0 0-16,0 0 0 16,0 0 0-16,-16 0 0 15,-7 0 0-15,-6 0 0 16,-8 0 0-16,-10 0 0 0,-5 3 0 16,-6-1 0-16,-1 0 0 15,4-2 0-15,3 3 0 16,14-3 0-16,1 3 0 0,15-3 0 15,5 2 0-15,17-2 0 16,0 0 0-16,0 0 0 16,25 0 0-16,5 0 0 15,9 0 0-15,11-5 0 0,4 2 0 16,8-1 0-16,0-1 0 16,0 0 0-16,-7 0 0 15,-5 0 0-15,-10 2 0 16,-10 1 0-16,-8-1 0 0,-10 0 0 15,-12 3 0-15,13 0 0 16,-13 0 0-16,-20 0 0 16,-7 0 0-16,-13 8 0 15,-10-5 0-15,-10 2 0 16,-7 2 0-16,-3-2 0 0,1 2 0 16,7-4 0-16,13 0 0 15,8-1 0-15,15-2 0 0,10 0 0 16,7 0 0-16,9 0 0 15,0 0 0-15,17 0 0 16,7 0 0-16,16-2 0 16,10-1 0-16,10-2 0 15,11-2 0-15,7-1 0 0,0 1 0 16,-7-1 0-16,-11 1 0 16,-7 1 0-16,-16 2 0 15,-10 2 0-15,-12 2 0 0,-5-3 0 16,-10 3 0-1,-6 0 0-15,-10 0 0 16,-12 0 0-16,-14 0 0 0,-13 3 0 16,-13 1 0-16,-8 4 0 15,-6-4 0-15,0 10 0 16,7-7 0-16,6 0 0 0,16-2 0 16,14 0 0-16,10-2 0 15,17-3 0-15,12 0 0 16,6 2 0-16,22-2 0 0,6-5 0 15,15 0 0-15,11-2 0 16,13-1 0-16,6 1 0 16,3-5 0-16,-4 1 0 15,-9 1 0-15,-9 2 0 0,-14 4 0 16,-11-1 0-16,-15 2 0 16,-7 1 0-16,-13 2 0 15,0 0 0-15,-10 5 0 16,-16 0 0-16,-11 2 0 0,-9 1 0 15,-14 1 0-15,-10 1 0 16,-4 1 0-16,-4 4 0 16,6-10 0-16,10 5 0 15,10-6 0-15,12 4 0 0,13-7 0 16,11 2 0-16,16-3 0 16,0 0 0-16,4 5 0 15,18-5 0-15,12 0 0 16,9 0 0-16,12 0 0 15,7-2 0-15,3-4 0 0,1 2 0 16,-6-1 0-16,-5 1 0 16,-13 1 0-16,-10 3 0 15,-10-3 0-15,-9 3 0 0,-13 0 0 16,0 0 0-16,0 0 0 16,-10 3 0-16,-15 4 0 15,-10 1 0-15,-11 1 0 16,-9 1 0-16,-7 0 0 0,-13 2 0 15,1 1 0-15,1-5 0 16,8-1 0-16,14-2 0 16,6 0 0-16,15-2 0 15,7-3 0-15,13 2 0 16,10-2-2-16,10-2 1 0,14-1 0 16,14-4 0-16,7 0 1 15,13-4 0-15,6 2 1 16,6-4 0-16,0 2 0 15,-6 2-1-15,-15 1 2 0,-6-2-2 16,-10 6 0-16,-12 2 0 16,-8-1 0-16,-13 3 0 15,0 0 0-15,-13 3 0 0,-4-1-6 16,-9 2-6-16,0 2-13 16,-6-2-60-16,-1 4-2 15</inkml:trace>
  <inkml:trace contextRef="#ctx0" brushRef="#br0" timeOffset="139386.3689">14409 13503 155 0,'0'0'7'0,"0"0"2"16,-8-12 0-16,8 12-1 0,0 0-3 16,0 0-9-16,-7-10-1 15,7 10-3-15,0 0-22 16,24 2-31-1,6 4 1-15</inkml:trace>
  <inkml:trace contextRef="#ctx0" brushRef="#br0" timeOffset="140921.6731">14615 12738 123 0,'0'0'5'0,"0"0"3"0,-2-10 0 16,2 10 3-16,-10-7-3 16,10 7 1-16,-18-6 0 0,3 6 2 15,-8 0-7-15,6 6-2 16,-6 1 0-16,0 3-1 15,-5 2 0-15,3 6 1 16,0-4-1-16,0 11 0 0,8 2 2 16,-3 3-3-16,6 4 1 15,5-3-1-15,4 6 2 16,8-3 0-16,10 1 0 16,11-8 2-16,8-2 0 0,16-6 2 15,7-1 0-15,1-5 1 16,7-6 0-16,-5-7 0 15,1 0 2-15,-5-11 0 0,-4-1 2 16,-13-5 1-16,-7-5 0 16,-7-5 0-1,-11-2-1-15,-4-4-2 0,-8-6-2 16,-11-2-2-16,-1 0-1 16,-15 3-3-16,-6 1 0 0,-6 5-2 15,-4 5 0-15,-8 10 1 16,-4 7-1-16,2 2-1 15,-1 8 1-15,5 5-1 0,2 4-3 16,14 4-6-16,5 3-14 16,16 0-27-16,12 6-19 15</inkml:trace>
  <inkml:trace contextRef="#ctx0" brushRef="#br0" timeOffset="141644.5689">15471 12753 239 0,'0'0'5'15,"0"0"3"-15,-11-10-1 0,4 8 1 16,-6-1-1-16,-4 3 2 15,-3 0-2-15,-5 3 2 16,0 6-6-16,0 11-2 0,-1 2 0 16,3 11-1-16,4 4 1 15,11 2-1-15,3 1 0 16,5 2 1-16,9 1 1 0,9-10 0 16,6 2 1-16,8-13 2 15,4-1 3-15,8-11-1 16,4-6 1-16,1-4 0 15,4-7 1-15,2-13 2 16,-3 0-1-16,-5-9 1 16,-4-8-3-16,-15-5-1 0,-3-8 0 15,-16 0 0-15,-9-1-3 16,-13 1-1-16,-15 3-1 16,-9 10-2-16,-11 6 0 15,-5 17 0-15,-10 9 0 0,1 10-1 16,0 14 0-16,7 13-6 15,0 13-20-15,16 8-49 16,15 4-2-16</inkml:trace>
  <inkml:trace contextRef="#ctx0" brushRef="#br0" timeOffset="143703.8419">14048 16144 196 0,'0'0'7'0,"0"0"2"16,0 0 3-16,-5-11 4 16,5 11 1-16,-5-9 1 0,5 9 2 15,-12-18-1-15,4 9-4 16,1-3-3-16,-5 2-3 15,-2-6-2-15,0 2-1 16,-2 1 0-16,0-4-1 0,-2 0-1 16,2-5 1-16,0 2-2 15,4-3 0-15,-1-2 1 16,1-2-2-16,1 0 1 16,4-3 0-16,0 3 0 15,0 0-1-15,-1 0 1 0,3 4 1 16,-2-2-1-16,4 6 1 15,-2-3-1-15,3 5-1 16,0-4 0-16,2-1-1 0,0 5 0 16,6-8-1-16,7 3 0 15,2-1 0-15,8-1-1 16,7-6 0-16,2 3 1 16,6-4-1-16,5 5 1 0,4-2 0 15,1 3-1-15,-1 5 0 16,1 0 1-16,-4 9 0 15,-2-2-1-15,0 6 1 16,-2 2-1-16,0 1 1 16,0-2 0-16,1 6 1 0,2 0-1 15,4 0 1 1,-1-2-1-16,3 2 1 0,-4 0 0 16,-4 0-1-16,-3 0-1 15,-3 0 1-15,-3 2 0 0,-7 1 0 16,0 0 0-16,-2-2 0 15,-4-1 0-15,6 0 0 16,0 0 1-16,-2 0-1 16,2 0 1-16,-3 0-1 0,-2 0 0 15,-2-1 0-15,-4-2 0 16,-7 3-1-16,-7 0 1 16,13-3-1-16,-13 3 0 0,0 0 1 15,0 0-2-15,0 0 1 16,0 0-1-16,3 7 1 15,-3 1 1-15,0 4-1 16,0 6 1-16,0 3 1 16,0 8 0-16,0 5 0 0,-3 2 1 15,1 7-1-15,-3 3 1 16,-1 3-1-16,1 0 0 16,3 0 0-16,-3-2-1 15,2 0 0-15,-1-2 1 0,2-3-1 16,-1-2 0-16,3-4-1 15,0-4 1-15,0 2 1 16,0-10-1-16,0-2 0 0,0 1 1 16,0-9-1-16,0 2 1 15,0-7 0-15,0-9-1 16,0 15 1-16,0-15 0 16,0 0 0-16,-3 10 2 15,3-10 0-15,-12 10 0 0,0-5 0 16,-4-1 0-16,-6 3 1 15,-5-1-1-15,-6-1-1 16,-6 0 0-16,-6-3 0 16,-5 0-1-16,-5 1 0 0,-2-3-1 15,0 3 1-15,-5-1-1 16,5 1 0-16,-2 0 1 16,4 0-1-16,7-2 1 15,4 1-1-15,7-2 1 16,7 4-1-16,5-4 0 0,6 2 0 15,8-2 0-15,0 3 0 16,11-3-1-16,-12 4 0 0,12-4 0 16,0 0-1-16,-7 11-3 15,7-11-7-15,0 0-39 16,11 17-31-16,8-17-1 16</inkml:trace>
  <inkml:trace contextRef="#ctx0" brushRef="#br0" timeOffset="145103.0547">15077 15351 236 0,'0'0'4'16,"0"0"0"-16,-5-7 3 0,5 7 0 15,0 0 1-15,0 0 1 16,0-10 2-16,7 8 1 15,13 2-3-15,-2-3-1 0,9 0 0 16,3 2 0-16,8-2 0 16,4-3-1-16,6 4 0 15,-2-4-1-15,4 2 0 0,8-1 0 16,-4 0-1-16,7-2-1 16,-1 2 1-16,0-1-1 15,-3 2-1-15,-7-1 1 16,1 3-1-16,-10-6 0 15,-4 6-1-15,-4-3 0 0,-6 2 0 16,-2 1 0-16,-5-3 0 16,-5 2 1-16,-2 2 0 15,-4-2 1-15,-9 3 0 16,10-3 1-16,-10 3 0 16,0 0 0-16,0 0-1 0,0 0 0 15,0 0-1-15,0 0-1 16,0 0 0-16,0 0-2 15,0 0 0-15,0 0-1 0,0 0-1 16,0 0-1-16,0 0 1 16,0 0-1-16,0 6 1 15,0-6 0-15,0 0 1 0,7 11 0 16,-7-11 0-16,6 18 1 16,-3-8 0-16,-1 3 0 15,3 6 0-15,0 6 0 16,-1 2 0-16,1 9 1 15,3 5-1-15,-3 3 0 0,-1 6 0 16,4 4 0-16,-1-1 0 16,-1-4-1-16,-1 3 1 15,2-6 0-15,-2-3-2 16,0-4 1-16,1-4 1 16,-4-8-1-16,0-4 1 15,1-5 0-15,-3-6-1 0,0-3 1 16,0-9 0-16,0 12 1 15,0-12 0-15,0 0 0 0,0 0 1 16,0 0 1-16,0 0-1 16,0 0 1-16,0 0 1 15,0 0-1-15,0 0 0 0,-11 8-1 16,11-8 1-16,-17 7-1 16,8-4 0-16,-4 2 0 15,-7-1-1-15,-4-1 0 16,-6 0 0-16,-8 2-1 15,-9 0 0-15,-13-1 0 0,-7 5 0 16,-8 0-1-16,-4-1 1 16,-3 2-1-16,2 2 1 15,3 3 0-15,11-6-1 16,8 3 0-16,11 2 0 16,12-2-2-16,11 0-7 0,20-2-69 15,7 0-2-15</inkml:trace>
  <inkml:trace contextRef="#ctx0" brushRef="#br0" timeOffset="164691.2711">13704 16406 272 0,'0'0'7'16,"0"0"3"-16,0 0 5 16,0 0 2-16,-11-7 1 15,11 7 1-15,0 0 1 16,-10-2 1-16,10 2-7 0,0 0-3 15,0 0-1-15,0 0-2 16,21 0 0-16,9 0-1 16,15 0 0-16,13 2 1 15,19-2 0-15,18 0-2 0,14 3 0 16,16-3-2-16,8 0 0 16,8 0-1-16,1 0 0 0,3 0 0 15,-6 0-1-15,-7-3-2 16,-6 1 0-16,-7-4 0 15,-11 5 0-15,-6-2 0 16,-13 1 0-16,-11-1 0 16,-6 3 0-16,-15 0 0 0,-11 0 0 15,-10 0 0-15,-12 0 0 16,-8 0 0-16,-7 0 0 16,-9 0 0-16,0 0 0 15,0 0 0-15,0 0 0 0,0 0 0 16,-2 12 0-16,2-12 0 15,-20 12 0-15,5-6 0 16,-3 3 0-16,-6 3 0 16,-5-1 0-16,-8-4-14 15,1 5-17-15,1 4-54 0,-13-12-4 16</inkml:trace>
  <inkml:trace contextRef="#ctx0" brushRef="#br0" timeOffset="165087.9541">13875 16525 342 0,'0'0'0'0,"0"0"2"0,9-2 2 16,8-1 5-16,13-1 4 15,14-4 2-15,19 1 0 16,25-5 1-16,18 2 0 0,8 0-1 16,6 3-3-16,4-2-5 15,-6 4-2-15,-7 2-3 16,-19 3-2-16,-25 0 0 0,-14 0 0 15,-16 3 0-15,-12-3-1 16,-11 3 0-16,-14-3 0 16,7 2-2-16,-7-2-4 15,-15 10-4-15,-9-8-8 0,-8 7-10 16,-8-4-18-16,-15-1-28 16,0 7-11-16</inkml:trace>
  <inkml:trace contextRef="#ctx0" brushRef="#br0" timeOffset="181917.5491">10424 11868 331 0,'0'0'9'15,"0"-8"5"-15,0-1 6 16,0 9 2-16,0-15 2 0,0 5 1 15,0 1 1-15,0 9 0 16,2-11-12-16,-2 11-14 16,0 8 0-16,0 9 0 15,0 10 0-15,0 8 0 0,0 2 0 16,0 5 0-16,3 8 0 16,2-1 0-16,-3-6 0 15,3-2 0-15,-2-6 0 16,2-3 0-16,0-4 0 0,-5-9 0 15,2-1 0-15,-2-6 0 16,0-1-7-16,0 4-71 16,0-15-11-16</inkml:trace>
  <inkml:trace contextRef="#ctx0" brushRef="#br0" timeOffset="182282.1891">10116 12041 438 0,'0'0'4'0,"0"0"1"15,0 0 3-15,0 0 0 16,0 0 2-16,4-2 1 16,6 0 2-16,8-3 1 0,12 2-14 15,7-4 0-15,13-1 0 16,4-1 0-16,11 1 0 15,0-2 0-15,-3-1 0 16,-2 5 0-16,-11 3 0 0,-9-4 0 16,-12 4 0-16,-9 3 0 15,-6-2 0-15,-3-1 0 16,-10 3 0-16,0 0 0 16,0 0 0-16,0 0 0 15,0 0 0-15,0 0 0 0,0 0 0 16,0 0 0-16,0 0 0 15,0 0 0-15,0 0 0 0,12 5-89 16,-12-5-4-16</inkml:trace>
  <inkml:trace contextRef="#ctx0" brushRef="#br0" timeOffset="183115.5889">10146 10629 408 0,'0'0'5'0,"0"0"2"15,0 0 2-15,0 0 1 0,-11-4 0 16,11 4 1-16,0 0 1 15,0 0 1-15,11-6-4 16,3 4-2-16,9-1-1 0,11 1-2 16,6-3-4-16,10 3 0 15,4-4 0-15,6-1 0 16,-2 2 0-16,-1 0 0 16,-8 1 0-16,-4-2 0 0,-10 2 0 15,-8 1 0-15,-10 1 0 16,-4-1 0-16,-13 3 0 15,12 0 0-15,-12 0 0 16,-4 0 0-16,-14 5 0 0,-12 0 0 16,-7 5 0-16,-12 2 0 15,-6 1 0-15,-13-1 0 16,-1 6 0-16,-4-4 0 16,7 1 0-16,11-5 0 15,7-2 0-15,11-4 0 0,10 2 0 16,9-4 0-16,6-2 0 15,12 0 0-15,5 0 0 16,12-8 0-16,6 4 0 0,10-4 0 16,6-4 0-16,9 2 0 15,6 1 0-15,3-2 0 16,0 4 0-16,-4 1 0 16,-11 1 0-16,-5 3 0 0,-10 2 0 15,-7 0 0-15,-4-7-64 16,-16 7-27-16</inkml:trace>
  <inkml:trace contextRef="#ctx0" brushRef="#br0" timeOffset="192288.1692">3046 10533 306 0,'0'0'2'0,"0"0"-1"16,0 0 0-16,0 0 2 16,0 10 2-16,14 0 4 15,6 0 2-15,20-1 2 0,22-1-1 16,18 2 4-16,24-6-2 16,23-1-1-16,22-3-2 15,24-5-3-15,19-2-2 0,12-6-1 16,10 1-1-16,5 0 0 15,10-1 0-15,7 3-1 16,3 0 1-16,2 5-1 16,-7 3 0-16,-1 2 0 15,-1 0-2-15,-16 0 1 16,-14 2-1-16,-11 3 0 0,-16-1-1 16,-18 2 1-16,-18 0 0 15,-19 2 0-15,-24-4 0 16,-18 1-1-16,-21-2 2 15,-15-1-1-15,-14-2-2 0,-19 0-5 16,-9 0-10-16,-14-13-53 16,-14 8-13-16</inkml:trace>
  <inkml:trace contextRef="#ctx0" brushRef="#br0" timeOffset="193728.9858">2951 10696 230 0,'0'0'6'0,"0"0"5"16,0 0 2-16,0 0 2 15,0-10-2-15,0 10-1 0,0 0 1 16,-10 13 2-16,5 6-4 16,0 22-3-16,0 10-1 15,1 19 2-15,-1 11 5 0,-3 19 1 16,3 7-1-16,5 6-2 15,0 3-2-15,0-4 0 16,0-3-3-16,0-2-3 16,0-9 0-16,0-5-1 15,-3-4-1-15,1-9 0 16,-3-10-1-16,3-3 0 0,-3-10 0 16,1-10-1-16,2-5 0 15,2-7 0-15,0-8 0 16,0-7 0-16,0-5 0 15,-2-5 0-15,2-10 0 0,0 14 0 16,0-14 0-16,0 0 0 16,0 0 1-16,0 0-1 15,0 0 0-15,0 0 0 0,0 0 0 16,0 0 0-16,0 8 0 16,0-8-1-16,0 0 0 15,0 0-2-15,0 0 1 0,0 0-1 16,0 0 0-16,8 12 0 15,-8-12 0-15,22 9 1 16,-5-5 0-16,11 1 2 16,9 3 0-16,13-6 0 15,10 1 1-15,14-1 0 16,10 3 0-16,10-2 0 0,11 1 0 16,9-1-1-16,6 2 0 15,3-1-1-15,10 2 1 16,5-6 0-16,5 2 1 15,9-2 0-15,7 0 0 0,2-2 0 16,6-1 1-16,7 0-1 16,2 1 1-16,3 2 0 15,2-2-1-15,-1 2 0 0,1-2 0 16,-7-1 1-16,3 0-1 16,-9 1 0-16,0 0 1 15,-10 2-1-15,-6 0 0 0,-10 2 0 16,-6 0 0-16,-9 8 0 15,-13-2-1-15,-12 1 1 16,-4-1 0-16,-14-4-1 16,-9 2 1-16,-11-1 0 15,-11-5-1-15,-11 0 1 16,-8 0-2-16,-11 0-2 0,-12-3-7 16,0-2-33-16,-11 5-38 15,-2-12-2-15</inkml:trace>
  <inkml:trace contextRef="#ctx0" brushRef="#br0" timeOffset="194228.4174">8037 10563 327 0,'0'0'3'0,"0"0"1"16,0 0-1-16,0 0 2 15,-5 5 2-15,0 17 2 16,-2 17 3-16,-2 21-1 15,3 19 2-15,-4 21-1 0,3 18 0 16,-1 14 0-16,3 10-3 16,0-2-3-16,5-4 0 0,-5-2-1 15,1-10-3 1,-1-13-1-16,-6-8 0 0,4-10 0 16,-3-9 0-16,0-12-1 15,0-10-1-15,0-15 0 16,6-7-1-16,-2-13 1 0,1-10-1 15,3-9-1-15,2-8 0 16,0 0 1-16,0 0 1 16,-8-8 0-16,8 8 1 15,-7-12-1-15,7 12 1 16,-8-9 0-16,8 9-2 16,-12-3-7-16,12 3-27 0,0 0-42 15,-18 0-1-15</inkml:trace>
  <inkml:trace contextRef="#ctx0" brushRef="#br0" timeOffset="195095.1875">1657 11311 266 0,'0'0'4'0,"0"0"3"16,0 0 1-16,6-10 3 16,-6 10 2-16,20-8 2 15,-3 7 1-15,8-2 1 16,7 0-1-16,11 3-1 0,9 0-2 16,7 0-3-16,14 3-1 15,6 0-1-15,6-3-1 16,6 1-2-16,7 2-1 15,-3-3 0-15,-3 0-2 0,-3 0 0 16,-7 0 0-16,-2-3-1 16,-11 2-1-16,-7-2-1 15,-9 0-3-15,-12 1-3 16,-9-1-4-16,-6 3-6 0,-13 0-21 16,-13 0-40-16,-6 15-5 15</inkml:trace>
  <inkml:trace contextRef="#ctx0" brushRef="#br0" timeOffset="195510.9119">1679 11735 289 0,'0'0'6'16,"0"0"-2"-16,0 0 0 0,0 0 0 16,0 0 4-16,0 0 3 15,7 0 2-15,13 2 3 16,10 0-2-16,9-2 1 15,14 3 0-15,11-3 0 0,12 0-3 16,10-7-2-16,3-1-3 16,3-2-2-16,2 1-2 15,-4 1-1-15,-9-2 0 16,-6 5-1-16,-10 0 0 16,-8 1-1-16,-13 0-3 0,-8 4-1 15,-11 0-1-15,-13 0-5 16,-12 0-11-16,0 18-28 15,-27-11-30-15,1 4-5 16</inkml:trace>
  <inkml:trace contextRef="#ctx0" brushRef="#br0" timeOffset="195784.7327">1514 11400 259 0,'0'0'1'16,"0"0"4"-16,2 12 1 15,2 1 3-15,0 4 3 0,-1 9 0 16,2 6 1-16,2 4 1 15,6 9-1-15,-3 2-4 16,-1 5-17-16,7 3-55 0,-4-1-8 16</inkml:trace>
  <inkml:trace contextRef="#ctx0" brushRef="#br0" timeOffset="200032.0227">7950 12178 298 0,'0'0'6'16,"0"0"4"-16,0 0 4 0,0 0 0 16,-7-10 1-16,7 10 1 15,0 0-1-15,0 0-2 16,-10-5-5-16,10 5-5 15,0 0-2-15,0 8-1 0,0-8-1 16,0 12 0-16,5-3 1 16,2 2 2-16,-1-1-1 15,5 5 1-15,2-6 0 0,2 4 0 16,5 1 0-16,-3-2 0 16,4 1 0-16,0 0 0 15,2-1 1-15,4-1-1 16,3 1 1-16,-2-5-1 0,4 0 0 15,0 1 0-15,0 1 0 16,-2-4-1-16,3 5 0 16,-1-2 1-16,0-3-1 15,-2 0 0-15,-3 0 0 0,3-2 0 16,-3-1 1 0,1 1 0-16,2-1 0 0,-5 0-1 15,5-2 1-15,-6 0 1 16,3 0-1-16,-2 0 0 15,3 0 1-15,-4 0-1 0,2-2 0 16,-2 0 0-16,3-1 0 16,1 1 0-16,-1-1-1 15,3 0 1-15,0 1-1 0,0-3 0 16,0 2 0-16,-3 1 0 16,3-4 0-16,-3 4 0 15,-2-2 0-15,3-2 0 16,-1 1 0-16,-3 1 0 0,1-1 0 15,-2 0 0-15,1 2-1 16,0-2 1-16,-3 0-1 16,0 3 1-16,-1-3-1 15,-3 3 1-15,-2-4-1 16,2 5 1-16,-2-5 0 0,2 1 0 16,1 1 0-16,1-1 0 15,1-1 0-15,3 0 0 16,-3 0 0-16,-3-2 0 15,3 1-1-15,-4 2 1 0,1 0-1 16,-5 0 0-16,-2 3 2 16,2-3-2-16,0 2 0 15,-1-2 0-15,-2 0 0 0,1 3 0 16,1-3 0-16,-2 0 0 16,-9 5 0-16,16-4 0 15,-16 4 0-15,9-6 0 0,-9 6 0 16,10-5 0-16,-10 5 0 15,7-5 0-15,-7 5 0 16,16-10 0-16,-7 4 0 16,3-3 0-16,6 1 0 15,2-1 0-15,1-1 0 16,0 0 0-16,2 0 0 0,-1 3 0 16,0-3 0-16,1 5 0 15,-5-5 0-15,-2 6 0 16,2-5 0-16,0 6 0 15,-4-6 0-15,1 4 0 16,3-2 0-16,0-1 0 0,1 0 0 16,1 1 0-16,3-2 0 15,-2 2 0-15,0-4 0 0,1 5 0 16,-3-5 0-16,2 4 0 16,-4 1 0-16,0-3 0 15,0 4 0-15,1-3 0 0,2 3 0 16,-2-2 0-16,4 0 0 15,0-1 0-15,1-2 0 16,2 1 0-16,-1 1 0 16,1 1 0-16,0-4 0 15,0 1 0-15,-1 1 0 0,2 1 0 16,-4 0 0-16,-2 1 0 16,2-2 0-16,-2 1 0 15,0 0 0-15,0 4 0 16,-3-3 0-16,3 1 0 15,-3 1 0-15,1 1 0 0,1-1 0 16,4-1 0-16,-3-1 0 16,5 0 0-16,-5-1 0 15,5 3 0-15,-3-3 0 0,-4 1 0 16,1 2 0-16,-1 1 0 16,-4-2 0-16,-1 2 0 15,-3 1 0-15,-10 3 0 0,16-5 0 16,-7 3 0-16,-9 2 0 15,12-3 0-15,-12 3 0 16,13-4 0-16,-13 4 0 16,7 0 0-16,-7 0 0 0,0 0 0 15,0 0 0-15,0 0 0 16,0 0 0-16,0 0 0 16,0 0 0-16,0 0 0 15,0 0 0-15,0 0 0 16,0 0 0-16,0 0 0 15,0 0 0-15,0 0 0 0,0 0-3 16,-4 0-85-16,4 0-2 16</inkml:trace>
  <inkml:trace contextRef="#ctx0" brushRef="#br1" timeOffset="205425.6677">7933 11202 240 0,'0'0'6'0,"0"0"3"0,0 0 3 16,0 0 1-16,0 0 2 15,0 0 0-15,0 0 2 16,0 0-1-16,0 0-3 0,0 0-4 16,0 0 1-16,7-15-2 15,0 8-2-15,7-1 1 16,2-1-1-16,7-7-1 16,4-1 1-16,8-1-1 15,-3-1 0-15,11-3-3 0,-3 2 0 16,4-3-1-16,1 1 0 15,1-3-1-15,5 5 0 16,-3 1 0-16,-2-1-1 16,1 0 3-16,1 5-1 15,-3 0 0-15,4 0 0 0,-6 1-1 16,6 2 1-16,-4-4 0 16,2 4 0-16,-4-1 1 15,-1 1-2-15,-3-2 1 16,2 1 0-16,-2 3 0 0,-4-2 0 15,-1 0-1-15,4 1 1 16,-1 1 0-16,1 0-1 16,1 0 1-16,1 1-1 0,2-1 0 15,6-3 1-15,-4 4 0 16,4-1 0-16,-1-1-1 16,-3 4 1-16,4-3 0 15,-1 3-1-15,-5-1 1 0,1 4-1 16,1-4 1-16,-4 6-1 15,0-3 0-15,0 0 0 16,-1 2 1-16,-4-1-1 16,-1 1-1-16,0 1 1 0,-8 2 0 15,-1-3 0-15,-2 3 0 16,-1 0 0-16,-1 0 0 16,-4 0 0-16,5 0 0 15,1 0 1-15,-2 0-1 16,7 0 0-16,-1 0 1 0,3 0-1 15,0 0 0-15,0 0 0 16,0 0 1-16,-3 0-1 16,1 0 0-16,-3 3 0 0,-4-1 0 15,2 1 0-15,2-1 0 16,-5-2 1-16,2 2-1 16,0 1 0-16,1-3 1 15,0 0-1-15,-2 2 1 0,2-2-1 16,-3 0 0-16,-1 0 1 15,-1 3-1-15,-1-3 0 16,3 0 1-16,-3 2-1 16,-1-2 0-16,1 0 1 0,0 0-1 15,-4 0 1-15,2 0-1 16,0 0 1-16,0 0-1 16,0 0 0-16,-3 0 0 15,1 0 1-15,1 0-1 16,4 0 1-16,-1 0-1 15,3 0 1-15,3 0 0 0,1-2 0 16,-1-1 0-16,1 3 0 16,-4-2-1-16,0 2 0 0,-4 0 1 15,-4 0-1-15,-3 0 0 16,-9 0 0-16,11 0 0 16,-11 0 0-16,0 0 1 15,0 0 0-15,0 0-1 0,0 0 1 16,0 0 0-16,0 0 0 15,0 0 0-15,0 0 0 16,0 0 0-16,0 0 0 16,0 0 0-16,0 0 1 0,0 0-1 15,0 0-1-15,0 0 1 16,0 0 0-16,0 0-1 16,0 0 1-16,0 0-1 0,0 0 0 15,0 0 1 1,0 0-1-16,0 0 1 0,0 0-1 15,0 0 1-15,0 0 0 16,0 0-1-16,0 0 1 16,0 0-1-16,0 0 0 0,0 0 1 15,0 0-1-15,0 0 0 16,0 0 0-16,0 0 1 16,0 0-1-16,0 0 0 0,0 0 0 15,0 0 0-15,0 0 0 16,0 0 0-16,0 0 0 15,0 0 0-15,0 0-1 16,9 0-2-16,-9 0-7 16,16 0-68-16,-9 10-7 0</inkml:trace>
  <inkml:trace contextRef="#ctx0" brushRef="#br2" timeOffset="217138.8214">6583 12593 292 0,'0'0'8'0,"0"0"1"16,0 0 5-16,-12-6 0 15,12 6 1-15,0 0 3 16,-10-3 1-16,10 3-1 0,0 0-6 16,0 0-3-16,0 0-3 15,0 0-2-15,0 0-4 16,0 0 0-16,0 0-3 16,0 5 1-16,0 5 1 15,7 4-1-15,3 7 1 0,-1 3 1 16,7 1 1-16,-4 9 0 15,1 2 0-15,-1-2 1 16,-6 9-1-16,3-4 0 0,-6 3 1 16,2 1-1-1,-5 0 1-15,0 0 0 0,0 4 0 16,-5-1-1-16,-2 4 2 16,-4 3 0-16,-3 1 0 0,-2 3 0 15,4 2 0-15,-8 6 1 16,3 0-1-1,2-1 1-15,-2-5-1 16,4-2 0-16,3 3 1 0,-3-6 0 16,4 0 0-16,1-7-1 15,1 4 0-15,-4-3-1 16,7 2 1-16,-6 2-1 0,5 0 0 16,-3 3 0-16,1-1-1 15,4 6 0-15,-1-3 1 16,-1 2-2-16,2 1 0 15,-1-2 0-15,3 0 0 16,-2-1 0-16,3-2 0 16,0-3 0-16,0-3 0 0,0 3 0 15,0-3 0-15,0 0 0 16,4 0 0-16,3-2 0 16,-2 0 0-16,-1 0 0 0,0-3 0 15,4 1 0-15,-2-3 0 16,1 0 0-16,1-2 0 15,-1-3 0-15,-3-2 0 16,5 2 0-16,-2-5 0 0,3-2 0 16,-2-1 0-16,4-2 0 15,0 1 0-15,1-3 0 16,4 1 0-16,1-2 0 16,-2 0 0-16,2-2 0 0,0 3 0 15,-1-6 0-15,-2 2 0 16,-4-1 0-16,3-1 0 15,-4 3 0-15,0-2 0 16,-4 3 0-16,3-3 0 16,-4 2 0-16,2 3 0 15,-2-3 0-15,-1 3 0 0,3 2 0 16,-3-3 0-16,-1 2 0 16,4 4 0-16,-2-3 0 0,-3 2 0 15,3 1 0-15,-2-3 0 16,2 0 0-16,-2 3 0 15,-1 0 0-15,3-1 0 0,-5 1 0 16,0-1 0-16,0 4 0 16,0 2 0-16,0-2 0 15,0-1 0-15,-3-3 0 16,1 3 0-16,2-7 0 16,-2 0 0-16,2-3 0 0,-3-5 0 15,3 0 0-15,0-2 0 16,0 0 0-16,3 1 0 15,-3-4 0-15,2 2 0 16,0-2 0-16,1-1 0 16,-1 1 0-16,-2-4 0 15,0-8 0-15,5 12 0 0,-5-12 0 16,0 0 0-16,0 0 0 16,0 0 0-16,0 0 0 15,0 0 0-15,0 0 0 0,0 0 0 16,0 0-64-16,0 0-26 15,2-9 0-15</inkml:trace>
  <inkml:trace contextRef="#ctx0" brushRef="#br3" timeOffset="269714.8832">6046 12537 307 0,'0'0'8'0,"0"0"3"15,0 0 4-15,0 0 2 0,0-10 3 16,0 10 1-16,0 0-1 16,0 0 0-16,0 0-6 15,0 0-4-15,0 0-5 0,0 0-2 16,0 0-1-16,0 0-2 15,-5 10 1-15,5 5-1 16,0-1 0-16,0 7 1 16,3 1 0-16,2 6 0 0,-3-4 1 15,3 3-1-15,0 2 1 16,0 2-1-16,-3-2 1 16,4 1 0-16,-6 0 0 15,0-1 0-15,0 1 0 16,0-1-1-16,0 7 0 0,0-4 0 15,-6-2 0-15,4 0-1 16,-3 1 0-16,2-1 1 16,-1 0-1-16,-1 2 0 15,0-3 0-15,-3 2 0 16,3 1 0-16,-2-3 0 0,0-1 0 16,-2 5 0-16,2-4 0 15,0 2 1-15,0 5-1 16,-2-9 0-16,0 10 1 0,4-4 0 15,-2 1-1-15,-4-2 2 16,4 3-1-16,0-5 0 16,-1 2 1-16,0-3-1 0,-1-1 0 15,4 1 1-15,-3 1-2 16,1-3 0-16,-1 0 0 16,1 6 0-16,0-6 0 15,-1 4 0-15,-2 0 0 0,3 1 0 16,-3 1 0-16,0-4 0 15,2 1 0-15,1 3 0 16,-1-1 0-16,1-5 0 16,0 2 0-16,2 1 0 15,-6 0 0-15,6-1 0 16,-2 1 0-16,0 3 0 0,2-4 0 16,-1 3 0-16,-1 4 0 15,5-4 0-15,-3-1 0 16,0 5 0-16,0-5 0 0,-1 6 0 15,4-2 0-15,-1 2 0 16,-1 0 0-16,1 1 0 16,1-1 0-16,-3 2 0 0,3 1 0 15,-3-3 0-15,3 0 0 16,-5 3 0-16,7-4 0 16,-2 5 0-16,0-4 0 15,0 3 0-15,-2-2 0 0,3 1 0 16,-2-2 0-16,1 2 0 15,-1-2 0-15,1 4 0 16,0-2 0-16,-2-3 0 16,1 5 0-16,3-2 0 15,0-3 0-15,-1 5 0 16,1-2 0-16,0 2 0 0,0-7 0 16,0 3 0-16,0 1 0 15,0-2 0-15,0 1 0 16,0-2 0-16,0 2 0 0,0 0 0 15,0 1 0-15,0-2 0 16,1 2 0-16,-1-3 0 16,0-1 0-16,0-2 0 0,3 4 0 15,1-5 0-15,-4-2 0 16,2 2 0-16,0-4 0 16,1 0 0-16,-1 0 0 15,1-1 0-15,-3-2 0 0,1 3 0 16,-1-2 0-1,4 0 0-15,-4-3 0 0,0-2 0 16,2 2 0-16,-2-7 0 16,0 0 0-16,0-7 0 15,0 1 0-15,0-9 0 16,0 0 0-16,0 0-16 16,0-4-55-16,0 4-18 0</inkml:trace>
  <inkml:trace contextRef="#ctx0" brushRef="#br4" timeOffset="274196.0662">5470 12611 227 0,'0'0'7'15,"0"0"5"-15,0 0 5 16,0 0 2-16,0 0 2 16,-6-10 0-16,6 10-1 0,0 0 1 15,0 0-6-15,0 0-4 16,0 0-4-16,-7 12-3 15,7 1-2-15,0 2 1 16,0 5-1-16,2-1 1 0,0 9 0 16,1-1 0-16,3 3 0 15,-4 0 0-15,3 5 0 16,-5-3 1-16,2-1-1 16,1 5 1-16,-1-4-1 15,-2 4 0-15,0-4 0 0,0 4-1 16,0-1 0-16,0-2 0 15,0 3-1-15,0-1 0 16,0-2 0-16,0 3 0 0,0-4 0 16,0 1 0-16,-2-4-1 15,-3 1 1-15,2 2 1 16,-1 3 0 0,-2 4 0-16,1-2 1 15,-2 3-1-15,2 5 1 16,-2-6 1-16,-2 3-1 15,5 0 0-15,-2-4-1 16,5-3 0-16,-2 1 0 0,1-1 1 16,-1-1-1-16,1 1 0 15,-3 0 0-15,1 2-1 16,0 1 0-16,-2-1 0 16,5 0-1-16,-4 2 0 15,0 1 1-15,-4-1-1 0,5-1 0 16,-3 1 1-16,0 1 0 15,-1-3 0-15,0-3 0 16,1 4 0-16,-3-1 0 16,0 0 1-16,3-1-2 0,-3-5 0 15,-1 4 0-15,2-3 0 16,2-2 0-16,-3 2 0 16,2-2 0-16,3 0 0 0,-5-6 0 15,5 5 0-15,-3-3 0 16,3 4 0-16,-2-3 0 15,0 0 0-15,2 0 0 16,-3 4 0-16,0 0 0 0,2-4 0 16,-4 7 0-16,2-5 0 15,-4 2 0-15,2-1 0 16,0 3 0-16,0-6 0 16,-4 7 0-16,0-1 0 0,-3-3 0 15,2 3 0-15,-3 3 0 16,-1 0 0-16,-1-4 0 15,0 4 0-15,-2-4 0 16,4-2 0-16,-2 2 0 0,1 0 0 16,-1-2 0-16,5 3 0 15,-3-4 0-15,3 1 0 16,0 1 0-16,3 0 0 16,-3 1 0-16,3 2 0 0,-6-1 0 15,4 1 0-15,1 3 0 16,-4 1 0-16,1-2 0 15,0 2 0-15,2-1 0 16,-2 2 0-16,0-4 0 0,2 0 0 16,0 0 0-16,3-1 0 15,1 1 0-15,0-3-2 16,0 4 2-16,3-9 0 16,-1 4-1-16,-2 1 1 15,5-4 0-15,0-1 0 0,1-5 0 16,-2 3 1-16,2-5 1 15,1-3-2-15,3-4 0 16,-5-1 0-16,2-2 0 0,3-10 0 16,-2 15 0-16,2-15 0 15,0 0 0-15,-3 7 0 16,3-7 0-16,0 0 0 16,0 0 0-16,0 0 0 0,0 0 0 15,0 0 0-15,0 10 0 16,0-10 0-16,0 0 0 15,0 0 0-15,-4 7 0 16,4-7 0-16,0 0 0 0,0 0-4 16,0 0-1-16,0 0-10 15,0 0-26-15,-11-4-47 16,9-7 0-16</inkml:trace>
  <inkml:trace contextRef="#ctx0" brushRef="#br5" timeOffset="287858.8315">7197 12507 250 0,'0'0'8'0,"0"0"4"16,0 0 3-16,0 0 1 0,0 0 2 16,0-10 1-16,0 10 0 15,0 0 1-15,0 0-7 16,0 0-5-16,0 0-3 15,0 0-3-15,0 0 0 0,0 0-2 16,0 8 0-16,0-8 0 16,2 17 0-16,4-4 1 15,-4 2 0-15,3 1 0 16,1 5 0-16,0-1 1 0,-1 7 0 16,1-5 0-16,-2 5-1 15,-1 1 1-15,2 2 0 16,-4-6 0-16,2 3-1 15,0 2 1-15,0-3-1 16,-1 1 0-16,1 0 0 0,-3-3 1 16,0 2-1-16,0 3 0 15,0-4 0-15,0 3 0 16,0 1 1-16,0-2-2 0,-3 0 0 16,1 1 1-16,2-1-1 15,-3 0 0-15,0-4 0 16,3-4 0-16,0 4 0 15,0-8 0-15,-3 2 0 16,3-3 0-16,0-1 0 0,0-3 0 16,0 1 0-16,0 1 0 15,0-12 0-15,-1 12 0 16,1-12 0-16,0 10 1 16,0-10-1-16,0 0 0 0,-3 12 1 15,3-12-1-15,0 0 0 16,0 0 0-16,0 8 0 15,0-8 1-15,0 0-1 16,0 0 0-16,0 0 0 0,0 0 0 16,-2 9 0-16,2-9 1 15,0 10-1-15,0-10 1 16,-3 10-1-16,3-10 1 0,0 16-1 16,0-16 1-16,-2 9-1 15,2-9 0-15,0 11 0 16,0-11 1-16,-5 12-1 15,5-12 0-15,-3 17 1 0,1-5-1 32,2-2 0-32,-3-1 1 15,3 2-1-15,-2-2 0 16,-2 0 0-16,4 0 1 16,0 2-1-16,0-11 0 0,-4 14 1 15,4-14 0-15,-2 12-1 16,2-12 0-16,-3 12 1 15,3-12-1-15,-2 8 0 0,2-8 1 16,0 12-1-16,0-12 1 16,-2 11 0-16,2-11-1 15,-6 12 1-15,6-12 0 0,-2 12 0 16,2-12-1-16,-3 15 1 16,3-15-1-16,-6 15 0 15,5-5 1-15,-2 0-1 16,1-1 0-16,0 4 1 15,-1-3 0-15,-2 3-1 0,2-1 1 16,-2 0 0-16,-1 1-1 16,3-1 1-16,-2-2-1 15,2-1 0-15,-1 1 1 16,1 0-1-16,-3 0 1 0,4 5-1 16,-3 3 1-1,0-1 0-15,1 1 0 0,-1 1 0 16,-2 6 0-16,-2-3 1 15,2 1 0-15,0-2-1 0,2 3 0 16,-3-8 0-16,3 7-2 16,0-6 1-16,0-2-1 15,3 2 0-15,-3-1 0 0,3 1 1 16,-4-2-1-16,6-1 0 16,-5 3 2-16,0 0-1 15,1 3 1-15,-4 1 0 16,4-1 0-16,-3-4-1 15,3 2 1-15,-1-1-1 0,-2 1 0 16,4-3 1-16,1-3-1 16,2 0 0-16,-2 1 0 15,-2-4 0-15,4 4 0 16,-3-1 1-16,2 3-1 16,-2-2 0-16,3 0 0 15,-2 1 1-15,-1-2-1 0,1 5 0 16,-1 3 0-16,1-2 1 15,-3 0-1-15,3 1 0 16,-2 3 0-16,1-3 1 0,2 4-1 16,-2-3 0-16,-3 0 0 15,5 0 0-15,1 0 0 16,-2-3-1-16,-1-1 1 0,3 5-1 16,-3-4 1-16,3 1-1 15,0 1 1-15,0 1 0 16,0 3 0-16,0 1 0 0,0-2 0 15,0 3 0-15,3-5 0 16,-3 3 0-16,3-3 0 16,-1-1 0-16,-1-2-1 15,3 0 1-15,-2-1 0 16,2 1 0-16,-1 1 0 0,1-1-1 16,0 2 1-16,4 2 0 15,-6-1 0-15,7 4 0 16,0-1 0-16,-2 1 0 15,3 2 0-15,-3-5 1 16,1 4-1-16,0-3 1 0,-1 1-1 16,-2-3 0-16,-1-1 1 15,5 3-1-15,-2-2 0 16,-2-1-1-16,2 2 1 0,1-1 0 16,-1 2 0-16,3 0-1 15,-3 2 1-15,1 0 0 16,0 0 0-16,1 1 0 0,-2 2 0 15,4 1 0-15,-1-4 0 16,-3 1 0-16,3-3 0 16,-2 1 0-16,-1-1-1 15,0-3 1-15,4 4 1 0,-4-3-1 16,3 3 1 0,0 1-1-16,0-2 2 0,-1 5-1 15,2-1 0-15,1 3 1 16,-5-2-1-16,4 0 1 15,1-1-1-15,-5-2-1 16,4 1 1-16,-4-3-1 0,0 0 1 16,3 1-1-16,-2-3 0 15,-1-1 0-15,0 4 1 16,1-4 0-16,2 4 0 0,-5-3-1 16,2 2 1-16,0-2 0 15,-2 1 0-15,3 0 0 16,0-1 0-16,-5-3 0 0,3 0 0 15,-1 0 0-15,-2-1 1 16,0 1-2-16,2-8 2 16,-5-1-1-16,2 4 1 15,0-2-2-15,-2 1 0 16,3-2 0-16,-3-9 0 16,1 15 0-16,-1-7 0 0,0 2 0 15,0-10 0-15,0 0 0 16,4 8 0-16,-4-8 0 15,0 0 0-15,0 0 0 16,0 0 0-16,0 0 0 0,0 0 0 16,0 0 0-16,0 0 0 15,0 0 0-15,0 0 0 16,0 0 0-16,0 0 0 0,0 0 0 16,-10-6 0-16,10-14-72 15,-5 10-20-15</inkml:trace>
  <inkml:trace contextRef="#ctx0" brushRef="#br1" timeOffset="300805.11">4211 15646 432 0,'0'0'4'0,"0"0"0"16,0 0 1-16,0 0-1 16,0 0 1-16,0 0 0 15,11 10 0-15,-4 0 1 16,0 2-3-16,9 3-2 0,1 7 1 16,3 4-1-16,1 1 2 15,6 2-2-15,-4 3 1 16,3-2-2-16,-4-3 1 15,-3 0 0-15,-1-2-2 16,-1-2-2-16,1-8-6 0,-6 4-13 16,-2-2-37-16,-5-6-25 15,-5-11-3-15</inkml:trace>
  <inkml:trace contextRef="#ctx0" brushRef="#br1" timeOffset="301357.3115">4241 15998 338 0,'0'0'5'0,"0"0"4"15,0 0 1-15,2-12 2 0,3-1 2 16,1 1 1-16,4-6 1 15,3-6 1-15,6-1-4 16,-1-4-3-16,5-2-2 16,0 1 0-16,0 1-2 0,0 2-1 15,-2-1-1-15,0 3 0 16,-7 6-1-16,4-3 0 16,-6 5 0-16,1-1 1 15,-3 3 0-15,-3 5-4 16,-1 3 0-16,-6 7 0 15,4-10 0-15,-4 10 0 0,0 0 0 16,0 0 0-16,0 0 0 16,0 0 0-16,0 0 0 15,0 0 0-15,0 0 0 16,0 0 0-16,0 0 0 0,0 0 0 16,0 0-3-16,0 5-31 15,12 0-52-15,-12-5-4 16</inkml:trace>
  <inkml:trace contextRef="#ctx0" brushRef="#br1" timeOffset="302308.2562">4592 15161 346 0,'0'0'6'0,"0"0"4"16,0 0 4-16,-11-10 0 15,11 10 0-15,0 0-1 16,0 0-1-16,-9-7 1 0,9 7-6 16,0 4-5-16,0-4-1 15,6 15-2-15,0-6 0 16,2 2 1-16,-3 1 0 15,2-5 0-15,-7-7 0 0,13 16 0 16,-13-16 1-16,15 4 1 16,-15-4 0-16,15 0 2 15,-5-4 0-15,-1-4 1 0,4-2 1 16,-1 0-1-16,4 0 0 16,-2-2-1-16,0 5-1 15,2-3-1-15,-4 4-1 16,3 2 0-16,0-1 0 15,0 2-1-15,0 3 1 0,0 0 0 16,-4 0-1-16,3 5 2 16,-8 2-1-16,7 3 1 15,-8 0 1-15,3 3-1 16,-5 1 1-16,-3 4-3 0,0 0 0 16,-8 1 0-16,0 1 0 15,-5 1 0-15,4-1 0 16,-2 1 0-16,-2-6 0 15,0 0 0-15,3-1 0 16,-2-7 0-16,6 1 0 16,6-8-9-16,-9 7-15 0,9-7-56 15,-12 0-8-15</inkml:trace>
  <inkml:trace contextRef="#ctx0" brushRef="#br1" timeOffset="302593.4995">4608 15136 395 0,'0'0'4'0,"0"0"2"0,0 0 0 16,0 0 2-16,0-10 0 15,0 10 0-15,0-20 1 16,6 5 0-16,2-2-4 16,-2-3-1-16,4-2-2 15,1-1 0-15,1 5 0 0,-2-1-3 16,1 4-3-16,-4 1-12 16,0-1-47-16,-7 15-18 15</inkml:trace>
  <inkml:trace contextRef="#ctx0" brushRef="#br1" timeOffset="303340.3527">4751 14685 402 0,'0'0'5'0,"0"0"3"16,0 0 2-16,0 0 3 16,0 0-2-16,0 0 1 0,0 0-1 15,0 0 1-15,0 0-6 16,0 0-2-16,7 2-1 16,-7-2-2-16,20 15 0 15,-5-8 1-15,0 1-1 16,7 2 1-16,0 2 0 15,-1 0 0-15,6-1-1 16,-4 1 1-16,-2-4-2 0,2 2 0 16,-5-2 0-16,-1-4 0 15,-4 1 0-15,-1 0 0 16,-5-3 0-16,-7-2 0 0,13 3 0 16,-13-3 0-16,0 0 0 15,0 0 0-15,5-10 0 16,-5 1 0-16,-3-5 0 0,1-8 0 15,-6 0 0-15,3-5 0 16,-5-6 0-16,1-2 0 16,-4 1 0-16,1-4 0 0,2 2 0 15,-5 4 0-15,3-1 0 16,1 6 0-16,-1 5 0 16,2 2 0-16,2 6 0 15,1 3 0-15,7 11 0 16,-7-13 0-16,7 13 0 15,0 0 0-15,0 0 0 16,0 0 0-16,0 0 0 0,0 0 0 16,0 0 0-16,0 0 0 15,0 0 0-15,0 0 0 16,-11 13 0-16,14 7-4 0,10-5-87 16,-13-3-1-16</inkml:trace>
  <inkml:trace contextRef="#ctx0" brushRef="#br1" timeOffset="305108.1463">5270 16349 319 0,'0'0'7'16,"0"0"2"-16,0 0 3 0,0 0 0 15,-9 0 3-15,9 0 2 16,0 0 0-16,0 0 0 16,0 0-4-16,0 0-3 15,0 0-1-15,0 0 0 0,0 0-1 16,0-9 0-16,2-2 0 15,5-6-1-15,3 0 1 16,3-10-2-16,1-4-6 16,2-2 0-16,2-2 0 0,1-1 0 15,-4 5 0-15,-3 4 0 16,-2 5 0-16,1 4 0 16,-7 6 0-16,-4 12 0 15,5-13 0-15,-5 13 0 16,0 0 0-16,0 0 0 0,0 0 0 15,0 0 0-15,0 0 0 16,0 0 0 0,0 0 0-16,0 0 0 0,0 0 0 15,0 0 0-15,0 0 0 16,0 0 0-16,0 5 0 0,0-5 0 16,-2 17 0-16,2-17-3 15,-18 21-87-15,18-7-1 0</inkml:trace>
  <inkml:trace contextRef="#ctx0" brushRef="#br1" timeOffset="328905.4246">6872 16349 275 0,'0'0'8'16,"0"0"2"-16,0 0 3 16,0 0 2-16,0 0 2 15,0 0 1-15,0 0 4 0,0 0 0 16,0 0-7-16,0 0-4 15,0-4-1-15,0-7-3 16,0-6-1-16,7-2-2 16,1-9-1-16,9-6-1 0,3-8 0 15,6-8-1-15,12-4 1 16,7-11 0-16,12-2 0 16,3-5-1-16,8 2 1 15,6 2-1-15,0 3 1 0,0 8-1 16,-1 8 0-16,-9 6 0 15,-6 13 0-15,-8 9-1 16,-8 3 0-16,-8 8 0 16,-4 5-1-16,-7 3 1 15,-7 2 0-15,0 0-1 0,-4 0 1 16,-12 0-1-16,13 5 1 16,-13-5 0-16,0 0 0 15,0 0 0-15,7 12 0 16,-7-12 0-16,0 0-2 15,0 12-3-15,0-12-7 0,0 0-25 16,0 7-44-16,0-7-3 16</inkml:trace>
  <inkml:trace contextRef="#ctx0" brushRef="#br1" timeOffset="329907.4889">8219 15017 341 0,'0'0'7'16,"0"0"2"-16,0-13 4 0,0 13 1 15,-10-13-1-15,10 13 0 16,-18-7 0-16,1 5 0 16,-1 2-6-16,-1 5-3 15,-6 2-3-15,3 8-1 16,-1 3 0-16,6-1-1 0,-1 2 0 16,11 1 0-16,2 1 1 15,5-4-1-15,7 0 1 16,7-2 0-16,7-3 1 15,4 1 0-15,3-1 0 0,4-2 1 16,-2-2-1-16,2 2 0 16,0 0-1-16,-7-1 0 15,0 1 1-15,-6 0-1 16,-6 5-1-16,-5 0 1 16,-6 0-1-16,-4 2 0 0,-10 4-1 15,-9-4 1-15,-4 2-1 16,-4-2 0-16,-4-2-2 15,1 0-2-15,2-8-4 16,0 1-13-16,8-2-37 16,5-6-19-16</inkml:trace>
  <inkml:trace contextRef="#ctx0" brushRef="#br1" timeOffset="330105.958">8388 15071 422 0,'0'0'3'0,"0"0"-1"0,0 0 1 16,0 0 0-16,5 5 0 15,-3 2 0-15,3 8 0 16,2 0-1-16,4 5-8 16,1-2-25-16,-12 3-46 15,14 2-4-15</inkml:trace>
  <inkml:trace contextRef="#ctx0" brushRef="#br1" timeOffset="330517.2515">8661 15002 359 0,'0'0'4'16,"0"0"1"-16,-10 0 1 16,0 0 1-16,-2 0 1 15,-6 7-1-15,4 1 1 16,-4 2-1-16,6 3-3 0,-2-2-2 15,5 1-1-15,7 1-1 16,2-1 0-16,0-2 0 16,7 0 0-16,3-2 0 15,8 2 1-15,-1-3 0 16,3 1 0-16,2-1 0 0,6 3 1 16,-7-3-1-16,2 3-1 15,0 2 1-15,-5 1 0 16,-3-1 0-16,-1 4-1 0,-4 1 1 15,-8-3-1-15,-2 3 0 16,-5 3 0-16,-7-2 0 16,-6 0 0-16,-1-6 1 0,-3 1-1 15,-3-7 1-15,0-3 1 16,2-3 0-16,3-3 1 16,8-6-3-16,0-8 1 15,9-6 0-15,3-3-2 16,10 0-6-16,5-3-16 0,10-2-54 15,-5-3-3-15</inkml:trace>
  <inkml:trace contextRef="#ctx0" brushRef="#br1" timeOffset="331609.5346">8857 14920 351 0,'0'0'7'0,"0"0"3"15,0 0 1-15,0 0 2 0,0 0-1 16,0 0 0-16,0 0-1 16,0 0 0-16,0 0-5 15,0 0-4-15,11 13-1 16,-4-6-1-16,-2 5 0 0,2 1 0 16,4-3 0-16,-4 5 1 15,-2-5-1-15,2-2 1 16,-7-8-1-16,5 12 1 0,-5-12 1 15,0 0-1-15,0 0 1 16,0 0 0-16,0 0 1 16,2-11-1-16,-2-1 0 15,0-1-1-15,0-4 0 16,0 0-1-16,0 3 0 0,0-2 0 16,0 1 0-16,4 6 0 15,-4 9-1-15,7-13 0 16,-7 13 0-16,10 0 0 15,-10 0 0-15,15 4 1 0,-8 2-1 16,3 1 1-16,-3 3 0 16,4 0-1-16,-11-10 0 15,14 17-3-15,-14-17-1 16,15 13-2-16,-15-13-3 0,8 9-7 16,-8-9-8-16,0 0-20 15,12 6-29-15,-12-6-8 16</inkml:trace>
  <inkml:trace contextRef="#ctx0" brushRef="#br1" timeOffset="332255.1815">9178 14839 372 0,'0'0'5'0,"0"0"3"16,-9-7 0-16,9 7 0 15,-18-6 1-15,6 4 0 16,-1 2-1-16,1 0 1 0,-1 2-5 15,1 5-2-15,2 1-2 16,2 2 0-16,6 0-1 16,2 1 1-16,0 0-1 0,6-4 0 15,8-1 1-15,0-2-1 16,2-4 1-16,1-2 1 16,0-6 0-16,-1-4 0 15,-2-3 1-15,-4 3 0 0,-2-3 1 16,-1 0-1-16,-4 0 0 15,-3 4 0-15,0 11-2 16,0-9-1-16,0 9 0 0,0 0-1 16,-5 6-1-16,5-6-1 15,0 14 0-15,0-14 1 16,12 13 0-16,1-13 1 16,-1 0 1-16,6-13 0 15,-1-1 2-15,0-9 0 16,0-7 1-16,-2-1-1 0,-2-10 1 15,-8-3 1-15,-4-4-1 16,-1 2 1-16,-4 0 1 16,-8 5 0-16,-2 9 0 0,1 5-1 15,-8 14 0-15,5 10 0 16,0 16-1-16,2 15-1 16,9 11-1-16,5 14-1 0,6 1 0 15,10 8-4-15,9-1-12 16,2 9-61-16,8-22-3 15</inkml:trace>
  <inkml:trace contextRef="#ctx0" brushRef="#br1" timeOffset="332805.6982">8972 15369 447 0,'0'0'5'0,"0"0"3"0,5-12 2 16,-5 12 2-16,2-11 0 16,-2 11 1-16,0 0-9 15,16-2-4-15,-7 9 0 0,-2 5 0 16,4 8 0-16,-1 0 0 16,2 7 0-16,0 1 0 15,1 1 0-15,-3-1 0 16,2-3 0-16,-4 0 0 0,2-6 0 15,-5-7 0-15,2 3 0 16,-7-15 0-16,5 14 0 16,-5-14-3-16,-5 0-87 15,5 0-2-15</inkml:trace>
  <inkml:trace contextRef="#ctx0" brushRef="#br1" timeOffset="333521.2161">7525 16491 375 0,'0'0'5'16,"0"0"3"-16,0 0 0 15,0-15 2-15,8 4 0 0,4-1 1 16,2 0 1-16,9-5 0 15,2 5-4-15,5-1-3 16,7 5-1-16,-1 7-1 16,8 1-2-16,-5 9 0 0,-4 8 0 15,3 3 0-15,-8 3-1 16,-5 1 1-16,-1-1-1 16,-7-1 0-16,-2-2 0 0,-4-6 0 15,-1 2-1-15,-3-7-1 16,-2-1-6-16,-5-8-7 15,0 0-32-15,12 7-37 0,-12-7-2 16</inkml:trace>
  <inkml:trace contextRef="#ctx0" brushRef="#br1" timeOffset="333985.6297">8373 16355 424 0,'0'0'3'0,"0"0"1"16,-3-14 3-16,3 14-1 15,-7-12 0-15,7 12 1 0,-12-9 0 16,-1 6-1-16,-2 3-3 15,0 8-1-15,0 4-3 16,-2 6 0-16,0 2-1 16,4 2 0-16,6-3 1 0,4 6 0 15,6-4 0-15,6-2 1 16,9-5 0-16,9-1 0 16,1-1 0-16,4-4 1 15,1 0-1-15,-4-2 1 0,0 1-1 16,-4 1-1-16,-2 1 1 15,-11-2-1-15,1 3 1 16,-7 0 0-16,-6 2 0 16,0 0 0-16,-9 3 1 0,-2-3 0 15,-7 3 0-15,-2 0 0 16,-2-5-2-16,-1 0 0 16,-2-2-3-16,5-4-5 15,1-4-15-15,-1-2-54 0,10 0-6 16</inkml:trace>
  <inkml:trace contextRef="#ctx0" brushRef="#br1" timeOffset="334206.2103">8641 16406 453 0,'0'0'2'0,"0"0"-1"0,0 0 1 16,0 0 1-16,13 13-1 16,-13-13 0-16,12 14 1 15,-2-2-3-15,-2-1-7 0,4 2-22 16,6 1-53-16,-8-3-1 16</inkml:trace>
  <inkml:trace contextRef="#ctx0" brushRef="#br1" timeOffset="334607.5886">8900 16341 401 0,'0'0'4'15,"0"0"2"-15,-10-1 0 0,10 1 1 16,-17-3 0 0,4 3 0-16,-2 0 0 15,0 0-1-15,0 4-3 0,2 2-2 16,4 2-2-16,4 2 0 15,2 0 0-15,3-3 0 16,3 2 0-16,7-1 0 0,3-1 0 16,1 1 0-16,6-1 1 15,-1 1 0-15,2-1 0 16,-1 2 0-16,3 5 0 0,-4-2 0 16,4 6 0-16,-8-1 1 15,4 0-1-15,-1 8 0 16,-8 2 1-16,-3 0 0 15,-7 0 1-15,0 5 0 0,-7-6-1 16,-11 1 1-16,-4-3 0 16,-3-6 1-16,-2-6 0 15,2-4-1-15,-3-5-1 16,9-6 0-16,1-10-1 16,9-9-1-16,0-10-7 0,11-1-21 15,19-9-53-15,-8-6-2 16</inkml:trace>
  <inkml:trace contextRef="#ctx0" brushRef="#br1" timeOffset="335282.5523">8995 16223 422 0,'0'0'3'0,"0"0"1"16,0 0 0-16,0 0 1 15,0 0 0-15,4 7 0 0,1 4 0 16,5-1 0-16,0 2-3 15,0 0-1-15,0 3 0 16,0-5-1-16,0 0 0 16,-3-3 0-16,-7-7 1 0,13 3-1 15,-13-3 1-15,10-8 0 16,-8-2 0-16,3-5 0 16,-3 1 0-16,4-4 0 15,-1 4-1-15,0-2 0 0,0 7-1 16,-5 9 0-16,7-12 0 15,-7 12 0-15,10 4 0 16,-10-4 0-16,12 17 0 16,-2-9 0-16,5 2 0 0,-2 1-1 15,4-8 1-15,0 1-1 16,3-4 1-16,1-6 0 16,-2-6 1-16,-1 2 0 15,-5-7 1-15,-2-5 0 0,-3 2 0 16,-3 3 1-16,-5-1-1 15,0 6 0-15,-3-2-1 16,3 14-2-16,-10-11 0 16,10 11 0-16,-12 7-1 0,7 3 0 15,2 4-1-15,3 0 1 16,0 1 1-16,5-3 1 16,6-2-1-16,1-3 2 15,6-7 0-15,1 0 2 0,-1-14 0 16,1-6 1-16,-1-6 0 15,0-8 0-15,-11-4 1 16,-2-1-1-16,-5-8 0 16,-7 5 0-16,-11 2 1 0,-5 6-2 15,1 4 1-15,0 7-1 16,-1 14-1-16,-3 6 0 16,13 11 0-16,1 16-1 15,7 11 0-15,5 5 0 0,9 6 0 16,6 9 0-16,8-2-1 15,1-2-3-15,9-2-11 16,-1 2-65-16,0-19-3 0</inkml:trace>
  <inkml:trace contextRef="#ctx0" brushRef="#br1" timeOffset="335712.401">9608 15970 474 0,'0'0'4'0,"0"0"1"16,0 0 2-16,0 0 1 15,0 0-1-15,0-9-1 0,0 9-6 16,10-12 0-16,3 1 0 16,6 4 0-16,-1-4 0 15,0 4 0-15,-1 5 0 16,1 2 0-16,-4 2 0 0,-7 8 0 15,-1 10 0-15,-6 3 0 16,-2 4 0-16,-7 5 0 16,0-4 0-16,-1 1 0 15,-3-2 0-15,4-3 0 0,4-6 0 16,2-3 0 0,3-7 0-16,10-3 0 0,10-5 0 15,-1-5 0-15,6-3 0 16,5-5 0-16,-3 1 0 15,1 0 0-15,0-1 0 16,-12 3 0-16,2 1 0 0,-6 6 0 16,-12 3 0-16,11-7 0 15,-11 7 0-15,0 0 0 0,0 0 0 16,0 0-17-16,-2 10-74 16,2-10-3-16</inkml:trace>
  <inkml:trace contextRef="#ctx0" brushRef="#br1" timeOffset="399837.801">18126 16397 289 0,'0'0'7'0,"4"-10"4"15,1 0 3-15,-2 0 3 16,-1-5 0-16,-1-3 3 15,-1 1 1-15,0-5-1 16,-13 8-7-16,-7 1-3 16,-5 8-4-16,-10 5-2 15,-4 5-2-15,-11 10-1 0,-5 12 0 16,-3 12-1-16,-1 3 1 16,2 11-2-16,5 4 2 15,7 2 1-15,15 3-1 0,8 3 2 16,16-8 0-16,15 0 0 15,16-9 0-15,9-5 2 16,15-8-1-16,8-8 0 0,11-12 0 16,4-8 0-16,-1-7 0 15,7-10 0-15,-3-10-1 16,-3-9 0-16,-10-8 0 16,-2-13 1-16,-8-6-4 15,-10-14 0-15,-12 0 0 0,-19-9 0 16,-7 3 0-16,-11 1 0 15,-20 5 0-15,-13 14 0 16,-15 11 0-16,-12 13 0 16,-6 15 0-16,-1 14 0 15,-1 10 0-15,6 11-2 16,10 9-11-16,11 3-17 0,5 2-56 16,31 2-2-16</inkml:trace>
  <inkml:trace contextRef="#ctx0" brushRef="#br1" timeOffset="400602.9575">18620 15614 325 0,'0'0'5'16,"0"-10"4"-16,-2 0 2 0,-1 3 2 15,-5-6 2-15,1-2 0 16,-5 3 0-16,-4-1-1 16,-3 3-4-16,-6 8-4 15,-2 2-3-15,-6 8-1 16,-6 9-2-16,-2 13 1 0,2 1-1 16,0 10 0-16,6 5-1 15,6 4 1-15,9 2 1 16,8 1-1-16,10-7 2 0,17 1 2 15,8-9-1-15,10-2 2 16,8-10 1-16,6-4 0 16,6-10 0-16,2-7 1 0,0-5-2 15,1-12 1-15,-4-9-2 16,-3-5 1-16,0-11-1 16,-9-8 0-16,-7-8-4 15,-10-4 0-15,-10-4 0 16,-8 2 0-16,-7-1 0 0,-12 5 0 15,-15 6 0-15,-5 12 0 16,-12 10 0-16,-10 14 0 16,-6 8 0-16,-7 5 0 15,3 15 0-15,-1 2 0 16,8 8 0-16,2 5 0 0,18 5-10 16,9-2-40-16,21 1-38 15,12-5 0-15</inkml:trace>
  <inkml:trace contextRef="#ctx0" brushRef="#br1" timeOffset="405136.4658">17487 15911 319 0,'0'0'7'16,"0"0"2"-16,0 0 2 15,0 0 2-15,0 0 2 0,7 5 2 16,-7-5 0-16,0 0 0 16,0 0-4-16,0 0-5 15,2 9-1-15,-2-9-2 16,-4 13 0-16,-7 0-3 0,-1 2 1 16,-6 7 0-16,-1 5-1 15,-5 1 1-15,-2 6-1 16,-4 5 1-16,-5 2 0 15,-2-2 0-15,-3 6-1 16,-5 0 0-16,-3 1 0 0,0-1 0 16,-5 2 0-16,1 0 0 15,3-2-2-15,-1-1 1 16,1-2 0-16,6-3 0 16,3-4 0-16,8-5 0 0,4 0-1 15,3-8 1-15,5-1 1 16,6-5-1-16,1-3 0 15,3-6-1-15,10-7 2 0,-12 10-2 16,12-10 0-16,0 0 0 16,-10 10 0-16,10-10 0 15,0 0 0-15,0 0 0 16,0 0 0-16,0 0 0 0,0 0 0 16,0 0 0-16,0 0 0 15,0 0 0-15,0 0 0 16,0 0 0-16,0 0 0 15,0 0 0-15,0 0 0 16,0 0 0-16,0 0 0 0,0 0 0 16,0 0 0-16,0 0 0 15,0 0 0-15,0 0 0 16,0 0 0-16,0 0 0 16,0 0 0-16,0 0 0 0,0 0 0 15,0 0 0-15,0 0 0 16,0 0-25-16,-10 0-60 15,10 0-4-15</inkml:trace>
  <inkml:trace contextRef="#ctx0" brushRef="#br1" timeOffset="406315.2417">15356 17288 388 0,'0'0'5'15,"0"0"5"-15,0 0 2 0,0 0 2 16,0 0 0-16,0 0 0 16,0 0-1-16,0 0 1 15,0 0-4-15,0 16-5 16,0 0-3-16,0 2-1 0,0 5 1 16,0 1 0-16,2 6 0 15,0-1 1-15,2 1-3 16,-2 3 0-16,3-4 0 15,-3 1 0-15,3 3 0 16,-3-1 0-16,1-5 0 0,-1-3 0 16,1-3 0-16,-3-9 0 15,0-12 0-15,0 0 0 16,0 0 0-16,-3-12 0 16,1-6 0-16,-1-9 0 0,-4-20 0 15,0-18 0-15,5-2 0 16,2 0 0-16,2 0 0 15,15 9 0-15,6 12 0 16,4 17 0-16,3 14 0 0,2 2 0 16,0 3 0-16,2 8 0 15,-1 2 0-15,-6 11 0 16,-1 3 0-16,-9 4 0 0,-12-6 0 16,0 0 0-16,-5 0 0 15,0 3 0-15,-5 0 0 16,-5 3 0-16,-2-3 0 15,-4 2 0-15,0-3 0 16,-2 2 0-16,-2-4 0 16,0 2-4-16,0-4-7 0,3 8-16 15,-2-1-55-15,6-5-5 16</inkml:trace>
  <inkml:trace contextRef="#ctx0" brushRef="#br1" timeOffset="407005.478">15810 17392 388 0,'0'0'5'0,"0"0"3"0,0 0 3 15,0 0 0-15,0 0 1 16,0 0-1-16,0 0 1 0,0 0 0 16,0 0-5-16,2 8-3 15,-2-8-2-15,10 20-1 16,-6-10 0-16,2 2 0 15,0 0 0-15,-2 0 0 0,5 1 0 16,-2-1-1-16,-3 4 1 16,6-7 1-16,-1 4-1 15,-2 2 1-15,0-5 0 16,-7-10 0-16,20 7-1 0,-20-7 1 16,12-3-1-16,-4-7 0 15,-3-2 0-15,0-3-1 16,2 3 0-16,-4-2 0 0,2-2 0 15,-1 3-1-15,2 1 0 16,2 0 0-16,-1 2 0 16,2 2 1-16,0 4-1 15,0 2 2-15,3 2-1 16,1 0 0-16,2 6 1 16,0 2 0-16,-1 4 0 15,2-2-1-15,0 0 1 0,0 0 0 16,1 0 1-16,-2-3 1 15,0-1-3-15,0-2 0 0,-3-4 0 16,-5 0 0-16,-7 0 0 16,14-20 0-16,-5-4 0 15,-9-6 0-15,0-6 0 16,-5 3 0-16,1 1 0 0,-4 5 0 16,2 4 0-16,4 13 0 15,2 10-13-15,0 0-41 16,0 0-33-16,0 0-3 15</inkml:trace>
  <inkml:trace contextRef="#ctx0" brushRef="#br1" timeOffset="407717.0754">16467 17227 425 0,'0'0'5'0,"0"0"3"16,0 0 1-16,0 0 1 15,0 0-1-15,0 0 1 16,0 0 0-16,7 9 0 0,-7-9-6 16,0 13-2-16,0-4-3 15,3-1 1-15,-3 4-1 16,2 0 1-16,1 2 0 15,-3 1-1-15,3-1 1 16,-1-2 1-16,1 4 0 16,-1-3 0-16,1 0 1 0,-1 0-1 15,0-2 1-15,-2-11-1 16,0 12 2-16,0-12-3 16,5-8 0-16,-2-13 0 15,-1-6 0-15,0-4 0 0,-2-4 0 16,3 0 0-16,0 5 0 15,-3 6 0-15,3 11 0 16,-3 13 0-16,0 0 0 16,12-4 0-16,-12 4 0 0,17 15 0 15,-7-3 0-15,-5-3 0 16,2 4 0-16,1-1 0 16,0-2 0-16,-1 5 0 15,2-3 0-15,0 1 0 0,-2 0 0 16,-1-1 0-16,0-3 0 15,-4 1 0-15,-2-10 0 16,11 11 0-16,-11-11 0 16,9-6 0-16,-4-9 0 15,0-14 0-15,1-9 0 16,-4-4 0-16,8 0 0 16,-3 0 0-16,4 10 0 0,-4 8 0 15,0 3 0-15,-2 6 0 16,-5 15 0-16,15 0 0 0,-5 10 0 15,0 11 0-15,3 1 0 16,-1 10 0-16,-5-18 0 16,-1 6 0-16,3 1 0 15,-3 0 0-15,5 2 0 0,-3-1-2 16,-3-2-21-16,0 3-62 16,2-4-3-16</inkml:trace>
  <inkml:trace contextRef="#ctx0" brushRef="#br1" timeOffset="417750.5914">1135 11960 266 0,'0'0'6'0,"0"0"4"15,-8-13 0-15,0 1 4 0,0-7 3 16,-1-4 0-16,2-7 2 15,1-4 3-15,-1-9-5 16,7-4-3-16,0-4-2 0,7-9-1 16,11-2-2-16,2-3-3 15,6-1 0-15,12-5-2 16,6 3-1-16,7 3 0 16,6 2-1-16,5 10 0 0,3 3-1 15,4 8 0-15,0 8 0 16,2 6-1-16,-3 11 1 15,2 8-1-15,-2 3 0 0,-3 6 1 16,-3 6-1-16,-5 6 0 16,-6 13 1-16,-5 2 0 15,-3 12 0-15,-7 6 1 16,-4 9-1-16,-10 6 1 16,-1 7 0-16,-12 9-1 15,-6 6 0-15,-3 7-1 16,-5 4 0-16,-9 0 0 0,-4 10 1 15,-3-5-2-15,0-2 1 16,-4-5 1-16,2-8-1 16,1-11 0-16,0-10 0 0,2-10 0 15,2-13 0-15,3-11-1 16,2-8 0-16,6-6-2 16,7-14-3-16,-9 10-3 0,9-10-6 15,0 0-10-15,0 0-27 16,-8-10-32-16,8 1-3 15</inkml:trace>
  <inkml:trace contextRef="#ctx0" brushRef="#br1" timeOffset="418101.871">2012 12299 386 0,'0'0'0'0,"0"0"2"0,0 0 2 15,0 11 1-15,0-2 0 16,2 6 0-16,2-3 2 16,2 6 0-16,-2 3 2 15,1 3-1-15,-1 5-4 0,-2-2 1 16,-2 3 0-16,-2-3-1 15,-4 3 0-15,1-8-1 16,0-3-1-16,2-1-1 0,3-18 0 16,0 0 1-16,13 0-1 15,7-15 0-15,8-9 0 16,6-1 0-16,8-7-2 16,6-6-9-16,4 4-69 15,6 2-3-15</inkml:trace>
  <inkml:trace contextRef="#ctx0" brushRef="#br1" timeOffset="425885.1965">18565 17756 500 0,'18'0'1'15,"-18"0"2"-15,0 0 2 16,0 0-3-16,0 0-2 16,0 0 0-16,0-7 0 0,0 7 0 15,0 0 0-15,0 0 0 16,7-7-84-16,-7 7-5 15</inkml:trace>
  <inkml:trace contextRef="#ctx0" brushRef="#br1" timeOffset="427354.1025">1482 10635 161 0,'0'0'4'0,"0"0"4"0,0 0 1 16,0 0 1-16,0 0-1 15,0 0-1-15,0 0 2 16,10 0-4-16,0 0-2 16,4 0-11-16,9 8-38 15,4-7-16-15</inkml:trace>
  <inkml:trace contextRef="#ctx0" brushRef="#br1" timeOffset="427487.2644">2175 10822 255 0,'0'0'-9'15,"0"0"-33"-15,0 0-20 16</inkml:trace>
  <inkml:trace contextRef="#ctx0" brushRef="#br1" timeOffset="428399.0611">2653 12133 334 0,'0'0'2'0,"0"0"3"0,0 0 2 0,0 0 1 15,-5 10 1-15,5-10 0 16,-8 5 1-16,8-5-2 15,-12 5-1-15,12-5-4 16,-12 7-1-16,12-7-1 16,-11 8-2-16,11-8 1 15,0 0 0-15,0 0 0 0,0 0 1 16,0 10-1-16,0-10 1 16,0 0 0-16,0 0-1 15,0 0 1-15,0 0 0 0,0 0 0 16,0 0 0-16,0 0-1 15,0 0 0-15,0 0 0 16,0 0 0-16,0 0 0 0,0 0 0 16,0 0 0-16,0 0 0 15,0 0 0-15,0 0 1 16,0 0-1-16,0 0 0 16,0 0 1-16,0 0 0 15,0 0 0-15,0 0 0 16,0 0-1-16,0 0-6 0,0 0-13 15,-5-7-49-15,10 4-8 16</inkml:trace>
  <inkml:trace contextRef="#ctx0" brushRef="#br1" timeOffset="472901.3751">16939 17779 236 0,'0'0'0'15,"0"0"-1"-15,0 0 1 16,0 0-1-16,8 2 1 0,-8-2 1 15,0 0-1-15,0 0 1 16,7 2 1-16,-7-2-1 16,0 0 1-16,0 0 0 15,12 3 1-15,-12-3 1 16,0 0 0-16,0 0 1 0,0 0 2 16,0 0-1-16,0 0 2 15,0 0-2-15,0 0 0 16,0 0-1-16,0 0-1 15,0 0 0-15,0 0-2 0,9 5 1 16,-9-5-1-16,0 0 0 16,0 0 0-16,0 0 0 15,0 0 1-15,0 0 0 16,0 0-1-16,0 0 0 0,0 0 0 16,0 0 0-16,0 0 1 15,0 0-2-15,0 0 0 16,0 0 0-16,0 0-3 15,0 0-9-15,0 0-29 0,12 7-26 16,-12-7-5-16</inkml:trace>
  <inkml:trace contextRef="#ctx0" brushRef="#br1" timeOffset="473891.8781">17933 17055 111 0,'0'0'7'15,"0"0"4"-15,0 0 6 16,0 0 2-16,0 0 4 15,0 0 3-15,0-7 2 0,0 7 3 16,0 0-3-16,0 0-4 16,0 0-4-16,0 0-3 0,0 0 0 15,0 0-2-15,0 0-3 16,0 0-2-16,0 0-2 16,0 0-2-16,0 0-2 15,0 0 0-15,0 0-2 16,3 14 1-16,-1 6-1 0,-2 13 0 15,0-13-2-15,0 2 2 16,-2 10 0-16,-1 1 1 16,-1 3-1-16,-1 2 0 15,0 2 0-15,-4 1-1 0,3 5 1 16,-2-5 0-16,1-1-1 16,-2 0 0-16,3-3 0 15,-1-2-1-15,-1-1 1 16,1-5 0-16,-1-2 0 15,3-1 1-15,0-11 0 0,3-3 1 16,0-2 0 0,2-10 0-16,-3 14 1 0,3-14-1 15,0 0 0-15,0 0 0 16,0 0-1-16,0 0-1 16,0 0 1-16,0 0-2 0,0 0 0 15,0 0-2-15,0 0-2 16,0 0-7-16,0 0-14 0,0-12-45 15,0 12-15-15</inkml:trace>
  <inkml:trace contextRef="#ctx0" brushRef="#br1" timeOffset="474957.3394">18630 16075 211 0,'0'0'8'0,"0"0"3"16,0 0 2-16,0 0 1 15,0 0 0-15,0 0 0 0,0 0-1 16,0 0-2-16,0 0-5 15,0 12-2-15,0 5 1 16,0 8-1-16,2 12 1 16,-2 10 2-16,1 10 1 0,-1 10 1 15,4 8-1-15,-4 8 3 16,0 5-1-16,-4 1 0 16,3-5-1-16,-6 0 1 15,0 3 0-15,-6-6-1 16,5-41 0-16,1 5-3 15,0-8-2-15,-1 5 0 16,1-2-2-16,-3 2 0 0,-1-6-2 16,4 5 0-16,-3-10 1 15,3 1 0-15,-4-3 0 0,4 0 0 16,3-7-1-16,-4 2 1 16,4-6 1-16,-5 2-1 15,5-2 2-15,1-9-1 16,-2-2 1-16,5-7 0 15,-2 11 0-15,2-11 1 0,0 0-1 16,0 0-1-16,0 0-1 16,0 0-1-16,0 0-2 15,0 0-5-15,0 0-10 16,0 0-37-16,0 0-30 0,0 0-2 16</inkml:trace>
  <inkml:trace contextRef="#ctx0" brushRef="#br1" timeOffset="501131.0316">16511 15874 51 0,'0'0'5'16,"0"0"0"-16,0 0 2 15,0 0 0-15,0 5 3 0,0-5 1 16,0 0 2-16,0 12 0 16,0-12-4-16,0 8 1 15,0-8-4-15,0 9-5 16,0-9-13-16,0 15-24 0,0-15-14 15</inkml:trace>
  <inkml:trace contextRef="#ctx0" brushRef="#br1" timeOffset="503988.3565">4606 16818 241 0,'0'0'6'16,"0"0"4"-16,0 0 4 16,-8 5 2-16,8-5 3 15,-6 2 2-15,6-2 0 16,-14 5 3-16,14-5-5 0,-11 3-5 16,11-3-3-16,-15 7-2 15,3-5-3-15,2 3-1 16,-3 0-2-16,-2 3-1 0,-2 0-1 15,0 2 1-15,1-1 0 16,2-1 0-16,-1-1 1 16,0 1 0-16,2-1 0 15,-1 0 0-15,0 0 1 0,-2 1-1 16,-2 2 1-16,-5-1-1 16,-1 5-1-16,-3 1 0 15,-3 2 1-15,-5 2-1 16,-3-1 0-16,-2 2 0 15,-3-1-1-15,-7 4 0 0,-10-1 0 16,-5 2 0-16,-8 1 0 16,37-10-2-16,-11 0 0 15,-3 3 0-15,-3-4 0 16,-4 1 0-16,-2 0 1 16,0 0-1-16,-3-3 0 15,2 1 2-15,-2 0 0 0,-1-6 0 16,-2 0 0-16,8 0 0 15,-6 1-1-15,2-6 1 16,1 1-1-16,4-3 1 0,6 0 0 16,2 0-1-16,8-3 1 15,6-2 0-15,4 3-1 16,2-1-1-16,3-1-1 16,5 1-3-16,3 1-7 0,4-1-33 15,13 3-39-15,-10-5-3 16</inkml:trace>
  <inkml:trace contextRef="#ctx0" brushRef="#br1" timeOffset="504756.6954">836 17048 337 0,'0'0'8'16,"-5"-10"1"-16,-6 3 3 16,4-1 3-16,-10-1 0 15,-1-1 0-15,-4 2 1 16,-6 0 0-16,7 8-8 0,-5 11-1 15,4 9-3-15,5 11 0 16,11-11-3-16,4 5 0 16,-1 5-1-16,3 4 1 15,5 2 0-15,6 3-1 0,-2 0 0 16,7 7 0-16,1-4 1 16,-3 3-1-16,4-2-1 15,2 5-3-15,0-6-12 16,0 0-31-16,2-3-33 0,-7-1-4 15</inkml:trace>
  <inkml:trace contextRef="#ctx0" brushRef="#br1" timeOffset="505090.5666">585 17539 375 0,'0'0'3'0,"0"0"2"0,0 0-1 16,0-10 2-16,0 10 0 15,7-14 0-15,3 3 1 16,3 2-1-16,1 0-3 16,4 0 0-16,-1 3-1 0,8 1-1 15,-1 1 0-15,2 1 0 16,1 1 0-16,1-1 0 0,2 3 0 16,-1 0 0-16,-2 0-1 15,0 5 2-15,-4 2 1 16,0 1-3-16,-3-1 3 15,-11 3 0-15,-9-10 0 16,15 13 0-16,-15-13 0 0,0 0-1 16,0 0-1-16,0 0 1 15,-7-7-3 1,7 7-2-16,-8-20-11 0,6 7-19 16,2 1-37-16,0-3-11 15</inkml:trace>
  <inkml:trace contextRef="#ctx0" brushRef="#br1" timeOffset="505385.9579">1178 17212 359 0,'0'0'3'16,"0"0"1"-16,-3 4 3 15,3-4-2-15,-4 15 3 0,-2-5-1 16,5 0 0-16,1 2 0 16,-3 1-2-16,3 1-1 15,0 0-2-15,0-2 2 16,3 0-1-16,4-4 1 0,3-1 0 15,3-5 1-15,-4-2-1 16,21-5 1-16,5-12 1 16,-3-7-1-16,-4-9 2 15,-6-2-1-15,-10 1-1 16,-12 3 0-16,-14 22-2 16,-9 6 0-16,-4 3-1 0,-1 8-2 15,1 4-2-15,15 0-8 16,0-3-16-16,-8 6-48 15,15-3-11-15</inkml:trace>
  <inkml:trace contextRef="#ctx0" brushRef="#br1" timeOffset="505918.438">1412 17029 423 0,'0'0'4'15,"0"0"1"-15,0 0 1 0,0 0-3 16,0 0 0-16,0 0 2 15,10 9-1-15,-2 1 0 16,-3-3-3-16,2 8-2 16,3 1 1-16,3-2 1 15,-2 1 0-15,5-3 0 0,-4 1-1 16,-5-8 1-16,-7-5 0 16,13 7 0-16,-13-7 1 15,0 0-1-15,10-5 1 16,-10-7-1-16,0-3 0 15,2-2 1-15,1-6-2 0,-3-2 1 16,0 3-2-16,0 3 1 16,0-1-2-16,0 4 1 0,0 4-1 15,0 12 0-15,15-8 1 16,-3 8-1-16,4 3 1 16,-2 5 0-16,2 1 1 15,0 4 1-15,-3 0-1 0,2 2 0 16,-3-5 1-16,-1-1 0 15,-11-9 0-15,12 15 1 16,-12-15-1-16,0 0 1 16,7-5 0-16,-7-7-1 0,0-5 1 15,-3-6-1-15,1-4-1 16,2 2 0-16,0-2-2 16,0 5 1-16,5 1-1 15,1 7 0-15,3 6 0 16,1 8 1-16,4 5 0 15,2 10 0-15,-1 3 0 0,7 7-5 16,-9-3-20-16,-9 7-54 16,17 1-1-16</inkml:trace>
  <inkml:trace contextRef="#ctx0" brushRef="#br1" timeOffset="506601.8726">861 18029 357 0,'0'0'8'0,"0"0"2"0,0 0 3 16,0 0 0-16,0 0 0 15,0 0-1-15,0 0 1 16,0 0-1-16,0 0-6 16,0 0-3-16,0 0-2 15,0 0-1-15,0 0 1 16,0 0 0-16,0 0-1 16,3 0 1-16,3 0 0 0,47 25-1 15,-33-3 0 1,-20-22 1-16,21 27 0 0,2 1 1 15,-23-28-1-15,20 22 0 16,0 0 1-16,-20-22-1 16,0 0 0-16,0 0 0 0,0 0-1 15,2-44 0-15,-7 19 2 16,-5-5-1-16,3 1 1 16,-3-4-1-16,3-2 1 15,-3-1-1-15,3 3 1 16,1-2-2-16,1 4 0 0,5 0 0 15,2 12 0-15,9 1 0 16,1 11 1-16,-12 7-2 16,0 0 1-16,27 0 0 15,6 2-1-15,-10 13 1 16,2 0-2-16,-1 8-7 16,1-3-23-16,2 9-51 15,1-4 0-15</inkml:trace>
  <inkml:trace contextRef="#ctx0" brushRef="#br1" timeOffset="506753.034">1002 18041 390 0,'0'0'1'0,"0"0"-1"16,0 0 0-16,0 0 1 0,0 0-1 15,0 0-6-15,0 0-26 16,35-42-38-16,-18 27-4 15</inkml:trace>
  <inkml:trace contextRef="#ctx0" brushRef="#br1" timeOffset="507101.8008">1311 17786 377 0,'0'0'7'0,"0"0"1"0,0 0 1 15,0 0 2-15,7 0 1 16,-7 0 0-16,12 0 1 15,-1 0 0-15,1 0-6 0,0 0-2 16,3 0-1-16,3 0-2 16,-4 0-1-16,7 5-1 15,-5-5 1-15,1 3 0 0,1-2 0 16,0 2-1-16,-4 5 2 16,2-3-2-16,-2 3 2 15,-3-3 0-15,-11-5 0 16,7 3 0-16,-7-3 0 0,0 0 0 15,0 0-1-15,-7-6 1 16,2-4 0-16,-1-3-1 16,1 1 0-16,0-3-1 15,1-4 1-15,1-1-1 0,3-3-2 16,0-1-2-16,5-1-9 16,2 8-44-16,0-3-28 15,7-1-3-15</inkml:trace>
  <inkml:trace contextRef="#ctx0" brushRef="#br1" timeOffset="507584.7864">1975 17484 445 0,'0'0'3'0,"0"0"0"15,0 0 2-15,-9-7 1 0,9 7 0 16,-14-6 0-16,3 4 1 16,2 2-1-16,-3 0-2 15,-4 0-1-15,2 5-3 16,-4 2 1-16,4 1-2 16,-2 0 1-16,2 4-1 0,1-5 0 15,5 4 1-15,1-2 0 16,5 1 0-16,2 0 0 15,0-10 0-15,9 7 0 16,1-7 1-16,3-2 0 16,2-5 0-16,0-8 1 0,7-20 2 15,3-20-1-15,-5-12 1 16,-19-1-1-16,-4 0-3 16,-18 6 0-16,-4 8 0 15,1 15 0-15,-1 13 0 0,10 14 0 16,3 14 0-16,12 16 0 15,0 0 0-15,4 2 0 16,12 6 0-16,-2 3 0 0,7 9 0 16,-2-3 0-16,2 4 0 15,8 3 0-15,-2 0-11 16,-6 7-75-16,7-6-2 16</inkml:trace>
  <inkml:trace contextRef="#ctx0" brushRef="#br1" timeOffset="508170.5368">105 17055 399 0,'0'0'1'0,"0"-19"-1"0,0-3 1 15,12-14 1-15,12-8 2 16,14-10 2-16,14-11-1 16,18-6 0-16,17-1 1 15,18-1 0-15,12 11 0 16,12 4 0-16,12 12-2 0,6 10-2 15,4 14 1-15,3 12 0 16,0 10-1-16,-4 14 0 16,-4 13-1-16,-13 18-1 0,-11 10 2 15,-16 14 0-15,-16 10 1 16,-10 12 0-16,-27 11 1 16,-32-45-1-16,-4 11 0 15,-7 3 2-15,-5 6-2 0,-5 0-3 16,-7 7 0-16,-11 2-1 15,-12 11 0-15,-14 0 0 16,-7 9 0-16,-15-2-1 16,-14 8-1-16,-12-5 2 15,-12-2-1-15,-8-8 1 16,-10-5 1-16,-7-20 1 16,-2-22 0-16,-4-23 1 15,2-22 1-15,8-20 1 16,5-29 0-16,-36-68 0 0,-2-89-3 15,62-52 1-15,79-44-2 16,66-22-5-16,86 14-34 16,49 35-47-16,29 45-2 0</inkml:trace>
  <inkml:trace contextRef="#ctx0" brushRef="#br1" timeOffset="545976.1501">8340 13854 241 0,'0'0'3'0,"0"0"3"16,0 0-1-16,0 0 2 15,0 0 0-15,0 0 1 16,0 0 1-16,0 0 4 0,0 0-3 16,0 17-1-16,0-1 1 15,5 11-2-15,1 0 0 16,-4 11-1-16,3 6-2 15,-2 1-2-15,-1-3-1 0,0 0 0 16,1-2 0-16,-3-8-2 16,2-2 0-16,-2-8 3 15,0-2-3-15,0-5-3 16,0-6-6-16,0 1-9 16,-2 5-30-16,2-15-23 0,-5 14-7 15</inkml:trace>
  <inkml:trace contextRef="#ctx0" brushRef="#br1" timeOffset="546518.0762">8102 14145 400 0,'0'0'0'16,"0"0"-2"-16,0 0-2 0,0 0-1 16,0 0 1-16,-3 14-2 15,3-14 2 1,5 16 0-16,8-7-1 0,4 2 4 16,3 1 1-16,0-3 0 15,5 1 0-15,-3 0 0 16,1-3 0-16,-4 4 1 0,0-4 1 15,-5-1-1-15,-2 0 0 16,-1 0 0-16,-4 2 0 16,5-2 1-16,-5 2-1 0,6-2 0 15,-1 0 0-15,-1-1 1 16,1 0-1-16,0 0 3 16,-2-3-1-16,2-2 1 0,-2 0 1 15,1-7 0-15,-4-8 0 16,3-6 0-16,-1-11 1 15,4-7-1-15,-1-8-1 16,8-7-1-16,-2-2-1 0,1 1 1 16,2 6-1-16,-4 6 1 15,-2 6-2-15,0 13 1 16,-5 10 0-16,-10 14 0 16,12-12-2-16,-12 12 0 15,0 0 0-15,0 0-1 16,0 9-2-16,0 8-7 0,0-3-16 15,-2 8-51-15,4 5-3 16</inkml:trace>
  <inkml:trace contextRef="#ctx0" brushRef="#br1" timeOffset="547280.3624">9809 14618 178 0,'0'0'10'0,"0"0"6"16,0 0 7-16,0-10 2 0,0 10 1 15,0 0-1-15,0-12 0 16,0 12-2-16,0 0-8 16,0 0-4-16,0 17-5 15,-1 8-4-15,-3 16 0 16,2 9-1-16,-3 7 1 0,5 8 0 15,-5 0 1-15,2-2-2 16,-1-2 1-16,-2-7-1 16,5-15 1-16,-3-4-1 15,0-5 1-15,-1-8-1 16,2-2 1-16,-1-5-1 0,4-5 0 16,0-10-1-16,-5 14-1 15,5-14 0-15,0 0-2 16,0 0-2-16,0 0-6 15,0 0-14-15,0-7-25 0,0 7-25 16,7-22-6-16</inkml:trace>
  <inkml:trace contextRef="#ctx0" brushRef="#br1" timeOffset="547845.2386">9688 15044 356 0,'0'0'0'0,"0"0"-1"15,0 0 0-15,0 0 0 16,-10 3-1-16,10-3 1 16,0 0-1-16,-5 10 2 15,5-10-1-15,0 12 2 0,0-12 1 16,10 11 0-16,-10-11 2 15,15 15 1-15,-3-4 2 16,-1 1-1-16,-2 3 0 0,3 3 2 16,1 1-2-16,-1 1-1 15,6 0 0-15,-6 0-2 16,6 0-1-16,-6-3-1 0,0-5 0 16,1-3 1-16,-6-1-1 15,-7-8 1-15,13 8 1 16,-13-8 0-16,0 0 3 15,0 0 0-15,10 0 1 0,-8-10 0 16,3-2 0-16,2-5-1 16,6-8 0-16,-3 0 0 15,5-7-2-15,0 0 0 16,0-3-1-16,0 5 0 16,-5 1 0-16,2 1 1 15,-5 7-1-15,1 0 1 0,-4 6-1 16,2 0 0-16,-6 5 1 15,3 3-4-15,-3 7 0 16,0 0 0-16,0 0 0 0,0 0 0 16,0 0 0-16,0 0 0 15,0 0 0-15,0 0 0 16,0 0 0-16,0 0-12 0,1-17-51 16,10 17-23-16,2-10-2 15</inkml:trace>
  <inkml:trace contextRef="#ctx0" brushRef="#br1" timeOffset="555043.6677">18908 15357 87 0,'0'0'1'16,"0"0"-1"-16,0-13 2 15,0 13 5-15,-10-12 3 0,10 12 3 16,-12-16 2-16,12 16 5 15,-18-14 3-15,11 3 2 16,-6 7 0-16,4-7-4 16,9 11-2-16,-18-17-3 0,8 13-2 15,-2-6-5-15,5 5-3 16,-6-2-2-16,1 4 0 16,-2-2-3-16,3 2 0 15,-2 1 0-15,3 2 0 16,-2 0 0-16,2 0 1 0,-5 0 1 15,2 0 1-15,-4 2 0 16,5 4 1-16,-6-1-1 16,-2 2 1-16,1 0 1 0,-4 5 0 15,1 1 0-15,-4-1-1 16,3 3 0-16,-7 2 1 16,2 1-1-16,3 2-1 15,0-1 0-15,0 6-1 0,-2-3 0 16,-1 2-1-16,1 0 0 15,0-2 0-15,-2 0 1 16,-1 0-1-16,0 1 1 16,-2 2 0-16,2 0-1 0,2 2 1 15,3-3 0-15,-2 6-1 16,4-1-1-16,-2 4 0 16,1-3 2-16,1 2-3 15,2-2 0-15,1 0 1 0,-1 2 0 16,-1 2 1-16,-1-2-1 15,1 6 1-15,-3-3 0 16,0 4 0-16,-2-2 0 16,-1 3-1-16,3-5 0 0,0 1 0 15,9-3-1-15,-6 2 1 16,9-4-1-16,-2-1 1 16,5 2-1-16,3-4 0 15,-2 1 1-15,0 2 0 16,-1-4 0-16,-3 7-2 0,1-4 1 15,-2 2 1-15,1 0-1 16,-2 0 0-16,0-1 0 16,0-2 0-16,4-2 0 0,1-1 2 15,6-2-1-15,-3 0 0 16,4-2 0-16,0 1-1 16,3 3 2-16,0-5-1 15,0 4 0-15,0-3 0 16,0 6 0-16,6-3 0 15,-1-1 0-15,1-2 0 0,0 6 0 16,1-3 0-16,4-3 0 16,-2 0 0-16,4-1 0 15,0-2 0-15,-9-9-2 0,3 0 0 16,2 2 0-16,0-2 0 16,1 2 0-16,3-2 0 15,-3 0 0-15,4 2 0 16,-1 1 2-16,4-3 0 0,1-1 0 15,0 4 0-15,-2-3 0 16,5 0 0-16,0-1 0 16,-1 2-1-16,1-4 1 15,1 0-1-15,-3 0 0 16,4-1 1-16,-3-1-1 16,2 1 0-16,1-5 0 0,2-1 0 15,0 0-1-15,-2 0 0 16,3-1 1-16,-2-4-1 15,2 2 1-15,-1-6 0 0,-2 2-1 16,-2 0 0-16,4 0 1 16,-9 4 2-16,29-22-1 15,-1 3 1-15,-4-2-1 16,-8-2 0-16,-2 2 0 0,0 2 0 16,0-1-1-16,-5 3 0 15,4 2-1-15,-8 1 1 16,3 3 0-16,-7 2 0 0,0 0 0 15,-4 1 0-15,-3-1 0 16,-1-2 0-16,2 1 0 16,-1-5 0-16,2 4-1 15,3-1 1-15,-3-3 0 16,4 0-1-16,-2 1 1 0,2 2 0 16,-2 0-1-16,-3 1 1 15,-2 1 0-15,-2-1 0 16,-3-2 0-16,5 2 0 15,-4-4 0-15,0 3 0 16,2-1 0-16,-3-1 0 16,5-1-1-16,-4 3 1 0,2-2 0 15,1-1 0-15,-4 3 0 16,4 1-1-16,0-1 1 0,-1 3 1 16,-3-4-1-16,5 2 1 15,-4-2 0-15,0 4 0 16,-1-1 0-16,1 1 0 15,2-5 0-15,-1-1-1 0,-1 2 1 16,2-7 0-16,1 4 0 16,-1-1 0-16,1-3 0 15,2 1 0-15,-6 2 0 16,7 5 0-16,-4-2 0 0,-2 5 0 16,0-1 0-16,4 1-1 15,0-1 1-15,-7 1-1 16,5-3 1-16,-2 2 0 15,-4-4-1-15,5 2 0 16,2-4 1-16,-3 1-1 0,0 1 1 16,1-3-1-16,4 2 1 15,-6 2-1-15,4 0 0 16,-1 1 1-16,0 3-1 0,1 0 0 16,-5 0 1-16,1 2-1 15,4 2 0-15,-8-1 0 16,4-1 0-16,-1 2 0 0,-1-2 0 15,1 0 0-15,0-3-1 16,-1 6 1-16,1-2-1 16,-3 9 2-16,5-17-1 15,-3 9 0-15,0-2 0 16,3 0 1-16,0 0-1 16,-2-2 1-16,2-1-1 0,0-2 1 15,0-2 0-15,-3 0-1 16,3-3 1-16,3-2 0 15,-3-1 1-15,2 1-2 16,-2-3 0-16,2 0 0 0,2 0 0 16,-2 3 0-16,0-2 0 15,-5 6 0-15,6-2 0 16,-6 0 0-16,1 6 0 0,0-6 0 16,-3 5 0-16,0-3 0 15,0 1 0-15,0 2 0 16,-3 0 0-16,-2-1 0 15,0-1 0-15,-2 2 0 0,2-3 0 16,-2 0 0-16,-2 1 0 16,2 2 0-16,0-2 0 15,2-1 0-15,-3 4 0 16,3-4 0-16,-2 3 0 16,-3-2 0-16,2 2 0 15,-2-2 0-15,1 5 0 0,-4-6 0 16,3 2 0-16,-5 4 0 15,-2 1 0-15,-1 1 0 16,-4 3 0-16,-5-4-36 0,-8 10-49 16,3-5-5-16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24T08:22:31.371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16539 8777 194 0,'0'0'10'0,"0"0"6"0,0 0 5 16,0 0 2-16,-10-5 2 15,10 5 1-15,0 0 1 16,-15 0 1-16,15 0-8 15,-12 0-6-15,12 0-4 16,-7 0-3-16,7 0 0 0,0 0 0 16,0 0 1-16,0 0 1 15,16 7 0-15,12-7 0 16,6 0 1-16,17 0 0 0,3-2 0 16,11-1-3-16,7-1-3 15,0-1-4-15,-5-1 0 16,3 3 0-16,-8 3 0 15,-7 0 0-15,-5 0 0 0,-13 0 0 16,-3 0 0-16,-11 0 0 16,-6 3 0-16,-4-3 0 15,-13 0 0-15,10 3 0 16,-10-3 0-16,0 0 0 16,0 0 0-16,0 0 0 15,0 0 0-15,0 0 0 0,0 0 0 16,0 0 0-16,0 0-16 15,2 10-71-15,-2-10-3 16</inkml:trace>
  <inkml:trace contextRef="#ctx0" brushRef="#br0" timeOffset="651.2418">16308 9495 353 0,'0'0'4'16,"0"0"4"-16,0 0 2 15,0 0 2-15,-8 0 0 0,8 0 1 16,0 0 1-16,0 0 2 15,0 0-2-15,6 11-3 16,6-4 0-16,13-2-1 0,6-1 0 16,12-1 0-16,10-1-7 15,11-2-3-15,5 0 0 16,6 0 0-16,-3-2 0 16,-2 2 0-16,-5-3 0 0,-11 3 0 15,-2 0 0-15,-15 0 0 16,-1 0 0-16,-6 3 0 15,-8-3 0-15,-2 0 0 16,-9 0 0-16,0 2 0 16,-11-2 0-16,15 0 0 0,-15 0 0 15,0 0 0-15,0 0 0 16,0 0 0-16,0 0 0 16,0 0 0-16,0 0 0 15,0 0 0-15,0 0 0 0,0 0 0 16,0 0 0-16,-10 3 0 15,10-3 0-15,-16 0 0 16,6-5 0-16,4 5 0 16,-9 0-82-16,5-6-9 0</inkml:trace>
  <inkml:trace contextRef="#ctx0" brushRef="#br0" timeOffset="1108.5583">16410 8819 396 0,'0'0'2'0,"0"0"1"0,0 0 1 16,0 0 1-16,0 0 2 15,2 5 2-15,8 2 3 16,12 1 0-16,8-2 0 16,13 6 0-16,17-9 0 15,9 3 0-15,18-6-2 0,8 0-7 16,-1 0-3-16,0 0 0 15,-9-6 0-15,-11 4 0 16,-12 1 0-16,-16 1 0 16,-17 0 0-16,-6 0 0 15,-13 0 0-15,-10 0 0 0,0 0 0 16,0 0 0-16,0 0 0 16,0 0 0-16,-7 1 0 15,-4 7 0-15,-4 0-8 0,-5 11-78 16,3 6-3-16</inkml:trace>
  <inkml:trace contextRef="#ctx0" brushRef="#br0" timeOffset="1410.4251">16288 9726 441 0,'0'0'1'16,"0"0"1"-16,5 0 3 15,5 0 1-15,11-3 1 0,8 1 1 16,10-1 0-16,9-1 0 16,7 1-1-16,4 0-1 15,2 3-3-15,5 0-2 16,-6 0-1-16,-3 6-3 0,-5-2-2 15,-10 4-3-15,-5 1-5 16,-4-4-11-16,-8-2-36 16,-5 4-24-16,-6-2-3 15</inkml:trace>
  <inkml:trace contextRef="#ctx0" brushRef="#br0" timeOffset="3875.2434">18331 8269 240 0,'0'0'7'0,"0"0"4"16,0 0 3-16,0 0 3 15,0 0 2-15,0 0 2 16,-9-3 0-16,9 3 3 16,0 0-5-16,-10-6-4 15,10 6-2-15,-5-18-2 0,5 2-2 16,-3 1 0-16,3-7-1 16,0-5-2-16,0-7-1 15,3-6-1-15,-3-4-1 16,0-9 0-16,0-1-1 0,-3-8 0 15,-5-6 0-15,1-3-1 16,0-5 0-16,-4-5 1 16,2 3 0-16,-1 1 1 0,2-2 0 15,3 1 0-15,0 4 0 16,1 1 0-16,1 0 2 16,1 4-5-16,-1 2 0 15,3 2 0-15,0 4 0 16,-2 4 0-16,0-1 0 0,-1 9 0 15,-1 2 0-15,0 0 0 16,-2 0 0-16,0 3 0 16,-1 2 0-16,-2-3 0 15,5 5 0-15,-1 1 0 0,2-2 0 16,-1 5 0-16,1-3 0 16,3 1 0-16,0 1 0 15,-2 2 0-15,-1-2 0 16,-1 3 0-16,0-2 0 0,2 4 0 15,-2 3 0-15,1-8 0 16,0 7 0-16,1 0 0 16,-1-2 0-16,3 2 0 0,0 5 0 15,0 1 0-15,0 2 0 16,0 4 0-16,3 3 0 16,-1 2 0-16,-2 4 0 15,3-1 0-15,-3 3 0 0,2-3 0 16,-2 0 0-16,0 1 0 15,1-2 0-15,-1 4 0 16,0-4 0-16,0-1 0 16,0 2 0-16,0 0 0 15,0 0 0-15,0 1 0 0,0-2 0 16,0 11 0-16,0-12 0 16,0 12 0-16,0-9 0 15,0 9 0-15,0-12 0 0,0 12 0 16,4-9 0-16,-4 9 0 15,6-20 0-15,1 8 0 16,-2-2 0-16,2 1 0 16,2-2 0-16,4 0 0 0,0-2 0 15,7 2 0-15,-1 3 0 16,6 2 0-16,7 0 0 16,9 0 0-16,9 6 0 15,9-4 0-15,7 3 0 16,7 2 0-16,9 1 0 0,-3 2 0 15,-3 0 0-15,-7 0 0 16,-7 2 0-16,-12 1 0 16,-10 2 0-16,-11-3 0 15,-8 1 0-15,-9 0 0 0,-12-3 0 16,9 0 0-16,-9 0 0 16,0 0 0-16,-5 7 0 15,-7 0-6-15,-1 5-10 0,-8 3-34 16,-2 16-36-1,-7 1-1-15</inkml:trace>
  <inkml:trace contextRef="#ctx0" brushRef="#br0" timeOffset="4411.662">18934 7897 198 0,'0'0'15'0,"0"0"7"15,0 0 8-15,0 0 1 16,0-10-1-16,0 2 0 0,0-6 4 16,0-6-2-16,4-7-11 15,-4-10-9-15,2-11-5 0,-2-15-2 16,0-10 0-16,0-11-2 15,0-8-1-15,-2-6-1 16,-2 2-3-16,4 3-4 16,0 16-25-16,0 11-50 0,4 11 0 15</inkml:trace>
  <inkml:trace contextRef="#ctx0" brushRef="#br1" timeOffset="7559.6017">18433 8071 346 0,'0'0'1'0,"0"0"2"16,0 0 2-16,0 0 5 15,0 0 2-15,0 0 4 16,0 0 1-16,0 0 0 15,0 0 1-15,3-13-1 0,-3 4-4 16,0-8-1-16,-3-7-4 16,3-7-3-16,0-14-2 15,-2-10 1-15,2-15-2 16,0-10 0-16,0-15-2 16,0-9 0-16,0-4 0 0,0-7 0 15,-2 6 0-15,-6-1 0 16,-1 12 0-16,-2 6 0 15,-2 6 0-15,1 11 0 0,-3 4 0 16,3-1 0-16,2 0 0 16,2 0 0-16,1-2 0 15,2-1 0-15,0 1 0 16,1 0 0-16,4 5 0 0,-3 4 0 16,3 8 0-16,-6 7 0 15,6 9 0-15,-5 3 0 16,3 11 0-16,0 2 0 15,-3 5 0-15,2 2 0 0,1 1 0 16,0 0 0-16,-1 0 0 16,3-7 0-16,-3-1 0 15,3-3 0-15,-3-1 0 16,3-6 0-16,0 2 0 16,0 4 0-16,0 2 0 15,0 5 0-15,0 5 0 0,0 5 0 16,0 0 0-16,0 12 0 15,0 0 0-15,0-7 0 0,0 7 0 16,0 0 0-16,0 0 0 16,13-12 0-16,4 4 0 15,8-1 0-15,10-3 0 16,15-3 0-16,10-1 0 0,11-3 0 16,5 4 0-16,-2 5 0 15,-2 0 0-15,-5 3 0 16,-14 4 0-16,-11 3 0 15,-10 0-3-15,-12 7 2 0,-13 1-1 16,-7 4 0-16,0 3-1 16,-7 0-3-16,-8 8-6 15,-3-1-9-15,-1 7-62 16,3 7-2-16</inkml:trace>
  <inkml:trace contextRef="#ctx0" brushRef="#br1" timeOffset="8091.5513">19035 7810 325 0,'0'0'6'16,"0"0"3"-16,0 0 2 16,-13 10 3-16,13-10 4 0,-9 8 0 15,9-8 1-15,-16 8 2 16,16-8-5-16,-16 2-3 15,5-2-1-15,1-2-3 16,-5-6-1-16,4-5-2 0,0-2 0 16,-2-7-6-16,1-4 0 15,-2-12 0-15,1-6 0 16,6-11 0-16,-1-15 0 16,8-14 0-16,5-17 0 0,7-13 0 15,11-10 0-15,4-10 0 16,10 0 0-16,0 5 0 15,4 13 0-15,-4 17 0 16,-2 17 0-16,-8 20 0 16,-4 17 0-16,-6 16 0 0,-9 12 0 15,1 8 0-15,-9 9 0 16,3-12 0-16,-3 12 0 16,0 0 0-16,8 0-13 15,13 0-73-15,-8-7-3 0</inkml:trace>
  <inkml:trace contextRef="#ctx0" brushRef="#br1" timeOffset="11039.5165">15751 7833 271 0,'0'0'7'0,"0"0"3"16,-12-8 6-16,12 8 5 0,-7-7 1 15,7 7 3-15,0 0 1 16,-14-11 0-16,14 11-6 16,0 0-4-16,11-19-4 15,8 2-4-15,11-13-2 16,18-12-1-16,18-14-1 0,24-12 0 16,17-8 0-16,20-12 1 15,10-6-2-15,9 1-3 16,8 1 0-16,-7 5 0 0,-13 10 0 15,-17 13 0-15,-23 12 0 16,-18 12 0-16,-19 11 0 16,-23 11 0-16,-14 13 0 15,-20 5 0-15,-20 25 0 16,-25 10 0-16,-17 11 0 0,-23 15 0 16,-16 12 0-16,-19 12 0 15,-21 7 0-15,-12 4 0 16,-5-2 0-16,4-5 0 0,9-9 0 15,16-14 0-15,18-8 0 16,18-16 0-16,24-8 0 16,16-17 0-16,32-12 0 15,21-11 0-15,27-22 0 16,25-14 0-16,25-15 0 0,25-15 0 16,20-10 0-16,24-10 0 15,13-5 0-15,4 4 0 16,-2 7 0-16,-14 11 0 0,-26 15 0 15,-24 16 0 1,-23 9 0-16,-21 20 0 0,-31 10-12 16,-22 5-53-16,-2 26-23 15,-24 3-1-15</inkml:trace>
  <inkml:trace contextRef="#ctx0" brushRef="#br1" timeOffset="20108.0478">231 12455 202 0,'0'0'11'15,"-7"-5"5"-15,-2-2 5 16,-2 2 2-16,-4-3 3 15,2-1 1-15,-2 2 0 0,1-1 1 16,4 5-11-16,10 3-6 16,-10 0-4-16,10 0-3 15,0 8-2-15,10-1-1 16,8 5 0-16,6 1 2 16,12-1 1-16,13 1 3 15,8-4-1-15,12 3 1 0,11-4 1 16,10 2-1-16,9 1-1 15,3-4 0-15,7 3-2 0,1-3 0 16,-1-2-2-16,5 2 0 16,-4-4 0-16,1 2-1 0,-3-5 0 15,-4 0 0-15,-4-2 0 16,-6-4 0-16,-4 2 0 16,-12 1-1-16,-5-2 0 15,-13 3 1-15,-13 2-1 16,-10 0-1-16,-7 0 1 0,-10 0 0 15,-5 0 0-15,-6 0 1 16,-9 0-1-16,10 0 1 16,-10 0 0-16,0 0 0 15,0 0 1-15,0 0-1 16,0 0 1-16,0 0 0 16,0 0 0-16,0 0-2 0,0 0-6 15,0 0-5-15,0 0-26 16,0 0-48-16,-10-3-3 15</inkml:trace>
  <inkml:trace contextRef="#ctx0" brushRef="#br1" timeOffset="20854.6784">30 13254 277 0,'0'0'8'15,"0"0"3"-15,0 0-1 16,0 0 1-16,0 0-1 0,0 0 0 16,-8 4 1-16,8-4 1 15,5 13-4-15,3-6-1 16,12 2 2-16,5 1 1 15,14-2 3-15,13-1-1 0,16-5 1 16,14 1 0-16,15-3-2 16,10 0-3-16,8-5-2 15,6 1 0-15,1 1-2 16,-3-2-1-16,0 2 0 16,-5 1-2-16,-4 0 1 0,-6-4-1 15,-1-1 0-15,-6 2 0 16,-5-2 0-16,-10 0-1 15,-8 0 1-15,-9-1 0 0,-9-1-1 16,-11 6 1-16,-13-1 0 16,-7 4 0-16,-9-2 1 15,-4 2 1-15,-12 0 0 16,7 0 2-16,-7 0-5 0,0 0 0 16,0 0 0-16,0 0 0 15,0 0 0-15,0 0 0 16,0 0 0-16,0 0 0 15,0 0 0-15,0 0 0 0,0 0 0 16,0 0 0-16,0 0 0 16,0 0 0-16,0 0 0 15,-5 2 0-15,5-2 0 16,0 0 0-16,-9 0 0 0,9 0 0 16,-10 4 0-16,10-4-4 15,-15 2-44-15,15-2-41 16,-15 0-2-16</inkml:trace>
  <inkml:trace contextRef="#ctx0" brushRef="#br1" timeOffset="23450.6088">1763 8083 299 0,'0'0'6'15,"0"0"1"-15,0 0 3 0,0 0 1 16,0 0 1-16,0 0 2 16,-10 0 2-16,10 0 1 15,0 0-6-15,-10 2-2 0,10-2-1 16,-13 3-1-16,13-3-1 16,-17 7-1-16,4-4-2 15,-1-3 1-15,-2 2 0 16,-3-2-1-16,-1 0 1 0,-3 0-1 15,-1-5 0-15,-1-2 1 16,-2-3-1-16,-3-7-1 16,-6-6 0-16,3 0 1 15,-10-3-2-15,3-6 1 16,1-3 0-16,-7-2-1 16,5-3 1-16,4-5-1 0,1-2 0 15,1-4 0-15,8-4 0 16,3-5 0-16,3-2 0 15,4-5-1-15,0-6 1 0,4-9-1 16,8-10 1-16,3-2-1 16,2-8 0-16,4-2 1 0,7-4-1 15,11-7 1-15,5 1 0 16,8 0-1-16,11 0 1 16,8 0 0-16,6-2-1 15,7-3-1-15,7 0 1 16,10 0 0-16,6 1-1 0,7 4 0 15,8-1 0-15,3 3 0 16,5 7 1-16,6 5 0 16,3 5 0-16,0 15 0 15,2-2 1-15,-7 12 0 16,0 11 0-16,-4 5 0 16,-10 7 0-16,-6 5 0 0,-13 9 0 15,-7 1 1-15,-9 9-1 16,-12 4 0-16,-9 3 0 15,-12 5 0-15,-7 3 0 0,-8 4 1 16,-5-2-1-16,-8 4-1 16,-7 2 0-16,0 0-2 0,0 0-3 15,-5 5-5-15,-2 7-7 16,-5-2-30-16,-11 12-40 16,5 9-3-16</inkml:trace>
  <inkml:trace contextRef="#ctx0" brushRef="#br1" timeOffset="24777.1205">1747 8785 185 0,'0'0'9'0,"0"0"2"15,0 0 5-15,-6 9 5 0,6-9 3 16,-14 15 2-16,4-5 0 16,4-1 2-16,-7 2-6 15,1 3-3-15,0-1-3 16,-1-1-5-16,-2-1-2 0,0 1-1 16,-2-3-1-16,-3 1-1 15,0-2 1-15,-2 1-1 16,-3-3-1-16,-3-6 1 0,1 1-1 15,-3-1 0-15,-6 0-1 16,-2-7 0-16,0-2-1 16,-4 1 0-16,-3-4 0 15,-3 2-2-15,-1-5 1 0,0 1-1 16,1-2 0 0,1-1-1-16,5 0 1 0,2-5 0 15,6-3-1-15,-4-3 1 16,5-4-1-16,3-5 0 15,3-3 1-15,1-2 0 0,1-5-1 16,-3-5 0-16,1 0 0 16,9-5 0-16,-6 3 0 15,4-3 0-15,-1-1-1 16,4 4 0-16,2-4 0 0,1 5 0 16,1 1 1-16,3-5 0 15,3-6 0-15,-6-1 0 16,3-5 1-16,5-7 0 15,-2-2 0-15,1-1 0 0,2-2-1 16,-2 1 0-16,2 3 0 16,-2 3 0-16,2 5 0 15,1-4 0-15,0 5 0 16,3-2 0-16,0-2 1 16,0 1-1-16,9-7 0 0,2-1 0 15,2-2 0-15,4-3 0 16,4 2-1-16,-2-2 2 15,6 2-1-15,-2-1 0 0,2 5-1 16,5-2 1-16,2 4 0 16,2-2-1-16,4 6 0 15,1-3 1-15,6-3-2 16,5-1 0-16,4 3 1 0,6-4 0 16,2 1 0-16,8 0 1 15,0 2 0-15,4 3 0 16,6-3 0-16,2 5 0 0,5 2 0 15,3 1 1-15,2-1-1 16,4 1 1-16,1 2-1 16,2 3 0-16,4-2 1 15,-4 3 0-15,5 2 0 16,-1-1 0-16,-2 8 0 0,1-6-1 16,5 7 1-16,-1-1 0 15,2 2-1-15,-2 3 1 16,-3 1-1-16,-2 6 1 15,-4 0-1-15,-5 7 0 16,-7 3 1-16,-8 3-1 0,-10 4 1 16,-9 7 1-16,-6 3-2 15,-8 1 0-15,-10 6 0 16,-4 0 0-16,-9 4 0 0,-7 1 0 16,-5 3 0-16,-9 0 0 15,0 0 0-15,0 0 0 16,0 0 0-16,-14 3 0 15,3 0 0-15,-12 4 0 0,0-3-7 16,7 7-30-16,5-4-51 16,-8 0-1-16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24T08:12:49.3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21272 8489 255 0,'0'0'5'0,"0"0"7"0,0 0 3 16,0 0 3-16,0 0 2 15,-7 0 0-15,7 0 1 16,-3 15 3-16,3 2-5 15,0-2-6-15,0 3-2 0,0 0-2 16,0-1-1-16,0 0 1 16,10-3 0-16,1-6 0 15,13-5 0-15,19-14 2 16,19-16-1-16,34-18-6 16,38-18-4-16,49-19 0 0,39-15 0 15,40-7 0-15,17-5 0 16,-9 12-83-16,12 12-8 15</inkml:trace>
  <inkml:trace contextRef="#ctx0" brushRef="#br0" timeOffset="10061.8384">16671 14575 298 0,'0'0'5'16,"0"0"2"-16,-8-12 4 15,0 3 0-15,-1-2 2 0,-4 0 2 16,1-2 3-16,-4-2 1 16,2 3-6-16,2 3-3 15,-2 3-2-15,1 6-2 16,-5 5-2-16,1 8-2 0,-1 6-2 16,-2 6 0-16,1 9 0 15,-4 11 0-15,3 7 0 16,6 3 1-16,1 3 0 15,7 5-1-15,6 1 1 0,0 1 0 16,11-3 0-16,6-1 0 16,8-4 0-16,0-4 0 15,8-9 1-15,4-2 0 16,0-10 1-16,6-4-1 16,-2-11 1-16,5-8 1 0,-4-3 0 15,2-6 1-15,-4-10 0 16,-7-5 0-16,-1-6 0 15,-5-7 0-15,-10-8 0 16,-2-4 0-16,-7-13-1 16,-6-4 0-16,-7-8-4 0,-7-5 0 15,-8-1 0-15,-7-3 0 16,-6 4 0-16,-6 6 0 16,-4 4 0-16,-4 9 0 0,4 5 0 15,-3 15 0-15,3 4 0 16,3 7 0-16,-1 9 0 15,6 11 0-15,-1 11-2 16,6 13 0-16,1 9 0 0,4 8-1 16,4 12-5-16,7 1-13 15,-2 11-61-15,20-3-3 16</inkml:trace>
  <inkml:trace contextRef="#ctx0" brushRef="#br0" timeOffset="11236.6071">17310 14301 333 0,'0'0'5'0,"-5"-10"3"16,5 10 2-16,-10-15 2 0,2 8 1 15,1-4 2-15,2 4 0 16,-5-3-1-16,10 10-5 15,-19 0-3-15,6 5-2 16,-2 12-1-16,0 13-1 16,0 7-1-16,-3 10 0 15,-2 10 1-15,6 10 2 0,4 2-1 16,4 4 0-16,6 1 0 16,6-5 0-16,5 0 0 15,10-4 0-15,4-3-1 16,4-10 0-16,7-7-1 0,1-8 1 15,5-5 1-15,1-12 0 16,1-5 0-16,1-8 1 16,-3-7 0-16,-2-10 1 15,0-5-1-15,-8-12-1 0,-5-7-3 16,-5-13 0-16,-6-8 0 16,-9-7 0-16,-7-10 0 15,-10-4 0-15,-10-7 0 16,-10-1 0-16,-4 5 0 15,-8 4 0-15,-6 9 0 0,-2 4 0 16,3 10 0-16,1 12 0 16,8 5 0-16,3 14 0 15,5 9 0-15,3 9 0 0,2 12 0 16,2 16 0-16,4 12 0 16,1 13 0-16,8 8-12 15,6 15-19-15,20 4-51 0,0-3-4 16</inkml:trace>
  <inkml:trace contextRef="#ctx0" brushRef="#br0" timeOffset="14132.4374">18043 13989 293 0,'0'0'6'0,"0"0"3"15,-5-10 1-15,5 10 4 16,-8-10 1-16,8 10 0 16,-7-8 2-16,7 8-1 0,-10-4-6 15,10 4-4-15,-13 12-2 16,9 3-1-16,1 9-2 15,-2 11-2-15,5 7 2 16,0 7 0-16,0 9 1 16,8 1 1-16,5 8 0 0,3-2 1 15,5-4 0-15,1 4 0 16,0-8 0-16,3 0 0 16,1-5-1-16,-2-7-1 15,3-6 0-15,-1-6 0 0,0-4 0 16,-1-9 1-16,0-3 0 15,3-12 2-15,-3-5-1 16,2-2 1-16,0-13 1 16,-3-10 0-16,2-10-2 15,-1-12 0-15,-3-10-1 0,-5-7-2 16,-6-11 0-16,-7 1 0 16,-4-4-1-16,-13-2 1 0,-3 3-1 15,-12 8 0-15,-4 4 0 16,-5 6 0-16,-5 7 1 15,6 4-1-15,-1 11 0 16,7 8-1-16,1 5 0 16,0 7 0-16,3 16 0 0,2 10 0 15,1 17 0-15,0 18 0 16,6 11 0-16,-3 13 0 16,7 15 2-16,8 11 0 15,5 5 0-15,5 2 0 0,13-1-5 16,12-1-14-16,17-13-63 15,-5-14-4-15</inkml:trace>
  <inkml:trace contextRef="#ctx0" brushRef="#br0" timeOffset="23260.1492">16830 15433 130 0,'0'0'7'0,"0"0"4"16,0 0-2-16,0 0-1 0,0 0-1 16,0 0 0-16,6 12 2 15,-2 11 1-15,6 11-4 16,2 18 0-16,11 22 3 16,2 10 1-16,12 31 1 0,10 9-4 15,0 10-5-15,6-3-11 16,-10 2-16-16,11-1-28 15,-17-18-12-15</inkml:trace>
  <inkml:trace contextRef="#ctx0" brushRef="#br0" timeOffset="24097.8951">17508 15200 188 0,'0'0'5'0,"0"0"5"15,-4-10 2-15,4 10 2 0,0-10-3 16,0 10 0-16,0 0 1 16,9 12 3-16,4 16-1 15,4 27-4-15,3 16-3 16,10 21 0-16,6 10 2 0,8 16 1 16,2 8-2-16,2-2-2 15,2-3-4-15,-8-19-1 16,3-10-1-16,-11-13-2 0,-2-6-3 15,-6-19-5-15,-9-9-3 16,0-11-4-16,-6-9 0 16,-2-6 0-16,-6-9-1 15,-3-10-4-15,0 0 1 0,0 0 4 16,5-10 3-16,-5-2-3 16,-3 0-14-16,1-3-11 15,-1 5 2-15</inkml:trace>
  <inkml:trace contextRef="#ctx0" brushRef="#br0" timeOffset="24935.9222">18401 14855 348 0,'0'0'-3'0,"0"0"0"16,0 13 2-16,5 12 1 16,1 18 4-16,4 12 2 15,9 25 1-15,8 14 1 16,8 17 4-16,4 13 0 0,12 0-2 16,1-2-2-16,2-7-3 15,-2-17-3-15,-1-8-1 16,-10-16 0-16,-4-12-1 15,-3-14 0-15,-14-4-3 16,2-10-3-16,-6-9-9 16,-3-6-3-16,-8-4-1 15,-2-7-13-15,-3-8-28 16,0 0-17-16</inkml:trace>
  <inkml:trace contextRef="#ctx0" brushRef="#br0" timeOffset="50110.3194">17207 17125 360 0,'0'0'5'15,"0"0"2"-15,-12-7 4 0,12 7 1 16,-9-10 1-16,9 10 0 16,-11-10 0-16,11 10 0 15,-5-7-4-15,5 7-2 16,13-5-3-16,2 1-2 15,5 4-1-15,4 0-1 0,1 6 1 16,3 4-1-16,-1 3 1 16,-2 6 0-16,-14 5 0 15,-7-6-2-15,-2 2 1 16,-4 3 1-16,-6 3-1 0,-6 2 1 16,-4 2 0-16,-5-1 0 15,2-2-1-15,-4 0 1 16,0 2-1-16,0-5 1 15,-1 0-1-15,5-2 2 16,1 4-1-16,4-6 0 16,3-3 1-16,7-5 0 0,6-12 0 15,3 7 0-15,9-7 0 16,5 0-1-16,8-7-2 0,3-3-3 16,-2 5-8-16,8-5-12 15,-5 0-48-15,1 5-11 16</inkml:trace>
  <inkml:trace contextRef="#ctx0" brushRef="#br0" timeOffset="50626.9441">17593 17157 402 0,'0'0'2'0,"0"0"0"16,5-10 3-16,6 3 2 15,1-3 0-15,2-2 1 16,6 0 0-16,0 1-1 16,2 4 0-16,0 1-2 0,1 6-3 15,-5 6-1-15,1 6 0 16,-3 8-1-16,-7 2 1 16,-4 2 0-16,-5-6-1 15,0 0 0-15,-2-1-1 16,-5 3 1-16,-1-1 1 0,-5 4-1 15,1-3 0-15,-3 2 0 16,1 0 1-16,-2-5 0 16,2 1-1-16,1-1 1 15,1 1 0-15,-1-3 0 0,5-3 1 16,4 0 0-16,1-2 0 16,3-10 1-16,10 7-2 15,3-7-3-15,4 0-12 16,3-2-35-16,5-5-33 15,2-3-3-15</inkml:trace>
  <inkml:trace contextRef="#ctx0" brushRef="#br0" timeOffset="50956.619">18115 17118 434 0,'0'0'0'0,"0"0"1"0,-10 0-1 15,10 0 1-15,-13 5 1 16,6 2 0-16,-2 5 0 16,-3 0 0-16,3 6 1 0,4-6-2 15,5-1 0-15,0 1 1 16,3 0-1-16,4 3-1 16,1-3 1-16,4-2 0 0,4-3 0 15,8 6 4-15,16-8-1 16,-3-5 1-16,3-5 0 15,0-15-1-15,-13-9 0 16,-9-6 0-16,-16-3-2 0,-9 9-2 16,-11-1-1-16,-7 5-2 15,-2 8-3-15,-9 2-6 16,4 15-13-16,0 3-45 16,11 1-13-16</inkml:trace>
  <inkml:trace contextRef="#ctx0" brushRef="#br0" timeOffset="51321.8162">18425 16934 455 0,'0'0'0'0,"0"0"1"16,0 0 0-16,6 7 1 0,-4 6 1 16,6-1 0-16,2 10 1 15,0 4 0-15,5 3 1 16,2 2-1-16,0 3 0 0,3-2-1 15,3-6 0-15,-6 3-1 16,1-12 1-16,-1 0-1 16,-4-7 1-16,-1-3 1 15,-5-7-1-15,-7 0-1 0,10-19-2 16,-7-4 0-16,-1-12 0 16,1-2 0-16,1-9 0 15,0-4 0-15,5-2 0 16,-4 5 0-16,0 5 0 15,0 7 0-15,-3 10 0 16,2 8 0-16,0 5 0 0,-4 12 0 16,0 0 0-16,0 0-5 15,0 12-12-15,0-12-46 0,0 29-23 16,0-7-3-16</inkml:trace>
  <inkml:trace contextRef="#ctx0" brushRef="#br0" timeOffset="52128.9145">16109 17142 271 0,'0'0'3'0,"0"-17"2"15,7-5 2-15,16-8 5 0,7-5 1 16,22-12 3-16,17-7 1 16,28-9 2-16,25 2 2 15,27-2-4-15,23 10-2 16,22 0-4-16,19 11-2 0,14 8-1 16,4 11-2-16,4 11-2 15,2 12-2-15,-12 12-1 16,-7 13 1-16,-24 12-1 0,-13 12 1 15,-24 9 0-15,-20 8-1 16,-28 6 1-16,-22 5 0 16,-57-34 1-16,-3 6-2 0,-15-2 1 15,-10 8-1 1,-8-1 0-16,-20 5 1 0,-15-2-1 16,-17 5 1-16,-18-5-2 15,-20 2 0-15,-20-3 0 16,-23 0 0-16,-18-1-1 15,-24-3 1-15,-18-5-1 16,-13-5 0-16,-14-10 3 16,-3-12 1-16,3-12 0 0,6-11-1 15,8-20 1-15,125-14 0 16,-251-81-1-16,97-33 0 16,149-28-1-16,94-24-1 0,135-7 0 15,141 1 0-15,68 26-4 16,34 76-47-16,42 23-34 15,49 22-1-15</inkml:trace>
  <inkml:trace contextRef="#ctx0" brushRef="#br0" timeOffset="59988.0993">21066 14145 117 0,'0'0'6'0,"0"0"2"16,0 0 7-16,0 0 3 16,-4-13 3-16,4 13 3 0,0 0 1 15,0 0 1 1,0 0-2-16,0 0-4 0,-6-12-5 16,6 12-1-16,0 0-5 15,-10-2-1-15,10 2-3 16,-10-3 0-16,10 3 0 15,-12-5-2-15,12 5 2 0,-12-5-1 16,12 5 3-16,-13-7-2 16,13 7 0-16,-10-7 0 15,10 7-1-15,-10-11 0 0,10 11-1 16,-8-9-1-16,8 9-1 16,-7-10 1-16,7 10-1 15,-10-13 0-15,10 13 0 16,-4-10 1-16,4 10-1 0,-9-8 1 15,9 8 0-15,0 0 0 16,-4-9-1-16,4 9 1 16,0 0 0-16,0 0 0 15,0 0-1-15,-8-10 2 0,8 10-3 16,0 0 1-16,-4-10 0 16,4 10-1-16,0 0 2 15,-8-12-1-15,8 12 0 16,0 0 1-16,0 0-1 0,0 0 1 15,0 0-1-15,0 0 1 16,0 0-1-16,-10-7 1 16,10 7 0-16,0 0-1 15,0 0 1-15,0 0 0 0,0 0 1 16,0 0-1-16,0 0 0 16,0 0 0-16,0 0-1 15,0 0 0-15,0 0-1 16,0 0-1-16,0 0-1 0,0 0 0 15,0 0 1-15,-3 9 0 16,3 1 0-16,3 3 1 16,-1 3 0-16,6 4 1 0,-3 5 1 15,5 3 0-15,2 1-1 16,3 4 1-16,0-3 0 16,2 1-1-16,4 1 1 15,-1 1 0-15,2-1 0 16,3-2 0-16,-5 0 0 15,1 2 0-15,5-5 0 0,-6 2-1 16,1 1 1-16,0-2 0 16,-1-2-1-16,-1 0 1 15,-1 1-1-15,0-5 1 16,-1 0-1-16,-3 3 1 0,1-2-1 16,-2-1 0-16,-1 0 0 15,6-2-1-15,-3-1 1 16,-1 2 0-16,2-1-1 0,-2-1 2 15,1 1-2-15,8 3 0 16,-4-4 0-16,-1 6 0 16,5 2 0-16,-2-5 0 15,0 7 0-15,-1-3 0 16,-1-3 0-16,1 0 0 0,-2 3 0 16,-1-3 0-16,-2-1 0 15,0-5 0-15,0 2 0 16,-5-4 0-16,2 3 0 15,-4-2 0-15,2-2 0 16,-3 1 0-16,0-1 0 0,4 1 0 16,-6-2 0-16,2-1 0 15,-2-2 0-15,3 1 0 16,-8-11 0-16,9 14 0 0,-9-14 0 16,8 15 0-16,-8-15 0 15,8 14 0-15,-8-14 0 16,9 15 0-16,-1-7 0 0,-4 4 0 15,4-1 0-15,2 1 0 16,-5 2 0-16,2 4 0 16,1-4 0-16,4 3 0 15,-2 3 0-15,0 1 0 16,3 1 0-16,-1-2 0 0,1 1 0 16,-4 2 0-16,3 0 0 15,4-1 0-15,-4 0 0 16,-1 0 0-16,-2 1 0 15,3-4 0-15,-4 3 0 0,0-2 0 16,-1 0 0-16,0-2 0 16,-1-3 0-16,-1-3 0 15,-4-2 0-15,-1-10 0 16,6 15 0-16,-6-15 0 0,0 0 0 16,0 0 0-16,2 7 0 15,-2-7 0-15,0 0 0 16,0 0 0-16,0 0 0 15,0 0 0-15,0 0 0 0,0 0 0 16,0 0 0-16,0 0 0 16,0 0 0-16,0 0 0 15,0 0 0-15,0 0 0 16,0 0 0-16,0 0 0 16,0 0 0-16,0 0 0 0,0 0 0 15,0 0 0-15,-2 12-73 16,2-12-18-16</inkml:trace>
  <inkml:trace contextRef="#ctx0" brushRef="#br0" timeOffset="60542.0469">22088 16562 391 0,'0'0'4'15,"0"0"3"-15,0 0 1 16,0 0 2-16,0 0 0 16,0 0-1-16,0 0 2 0,0 8 0 15,2 5-4-15,0 3-2 16,7 4 0-16,-5 5-1 16,6 10-1-16,0 0 1 0,2 1-1 15,-2 2 0-15,0-6 1 16,0 2-2-16,-2-5-2 15,-1-5-1-15,-5-4-3 16,7-3-8-16,-9-7-15 16,0-10-51-16,0 0-9 15</inkml:trace>
  <inkml:trace contextRef="#ctx0" brushRef="#br0" timeOffset="61103.9897">22473 16536 451 0,'0'0'1'15,"0"0"2"-15,0 0 2 0,-10-11 2 16,10 11 1-16,-12-9 1 16,12 9 0-16,-8-15 0 15,8 8 0-15,3-4-9 16,2-1 0-16,10 3 0 0,-1-2 0 15,7 4 0-15,-4-1 0 16,5 3 0-16,-3 5 0 16,-1 2 0-16,-2 10 0 15,-7 6 0-15,-3 5 0 16,-6 2 0-16,0 9 0 0,-11-1 0 16,-2-1 0-16,-1-1 0 15,-6 2 0-15,1-5 0 16,-2-7 0-16,3 0 0 0,4-9 0 15,4 0 0-15,0-4 0 16,10-8 0-16,-5 12 0 16,5-12 0-16,10 6 0 0,3-6 0 15,3 0 0-15,7 0 0 16,5-3 0-16,-1-5 0 16,0 1 0-16,1-1 0 15,-5 1 0-15,-2-1 0 16,-3 3 0-16,-1 2 0 0,-7 2 0 15,-10 1 0-15,10 0 0 16,-10 0 0-16,0 0 0 16,0 0 0-16,0 0 0 15,0 0 0-15,0 0 0 0,0 0 0 16,-5 1 0-16,5-1 0 16,-15 8-5-16,15-8-49 15,-15 5-36-15,5-5 0 16</inkml:trace>
  <inkml:trace contextRef="#ctx0" brushRef="#br0" timeOffset="62386.7153">22836 16448 445 0,'0'0'1'0,"0"0"2"16,0 0 2-16,0 0 0 15,0 0 1-15,0 0 2 16,0 8-1-16,0 1 0 0,7 2 0 16,1 4-2-16,1 0-2 15,1 2 0-15,5 2-1 16,0 1-3-16,0 1 2 0,0-2-1 16,-2-4 1-16,0 5-1 15,-1-5 0-15,1 3 0 16,-6-6 1-16,3-4 1 15,-8 1-2-15,-2-9 0 0,10 12 0 16,-10-12 0-16,0 0 0 16,0 0 0-16,0 0 0 15,0 0 0-15,8-12 0 16,-6-3 0-16,3-5 0 0,0-4 0 16,0-9 0-16,5-1 0 15,-3-6 0-15,1 1 0 16,5-2 0-16,-6 7 0 15,0 2 0-15,-2 4 0 16,2 9 0-16,-1 1 0 0,-4 8 0 16,-2 10 0-16,3-12 0 15,-3 12 0-15,0 0 0 16,0 0 0-16,0 0 0 16,0 0 0-16,0 0 0 0,0 0 0 15,0 0 0-15,0 0 0 16,0 0 0-16,0 0 0 15,0 0 0-15,0 0 0 0,0 0 0 16,0 0 0-16,0 0 0 16,0 0 0-16,0 0 0 15,0 0 0-15,0 0 0 16,0 0 0-16,0 0 0 0,0 0 0 16,0 0 0-16,0 0 0 15,0 0 0-15,0 0 0 16,0 0 0-16,0 0 0 15,0 0 0-15,0 0 0 0,0 0 0 16,0 0 0-16,0 0 0 16,0 0 0-16,0 5 0 15,0-5 0-15,0 0 0 16,0 0 0-16,0 0 0 0,0 10 0 16,0-10 0-16,0 0 0 15,0 0 0-15,0 0 0 16,0 0 0-16,0 0 0 15,0 0 0-15,-3 10 0 0,3-10 0 16,0 0 0-16,0 0 0 16,0 0 0-16,0 0 0 15,0 0 0-15,0 0 0 0,0 0 0 16,0 0 0-16,0 0 0 16,0 0 0-16,0 0 0 15,0 0 0-15,0 0 0 16,0 0 0-16,0 0 0 15,0 0 0-15,0 0 0 16,0 0 0-16,0 0 0 16,0 0 0-16,0 0 0 0,0 0 0 15,0 0 0-15,0 0 0 16,0 0 0-16,0 0 0 16,0 0 0-16,0 0 0 0,0 0 0 15,0 0 0-15,0 0 0 16,0 0 0-16,0 0 0 15,0 0 0-15,0 0 0 0,0 0 0 16,0 0 0-16,0 0 0 16,0 0 0-16,0 0 0 15,0 0 0-15,0 0 0 0,0 0 0 16,0 0 0-16,0 0 0 16,0 0 0-16,0 0 0 15,0 0 0-15,0 0 0 16,0 0 0-16,0 0 0 15,0 0 0-15,0 0 0 0,0 0 0 16,-2 9 0-16,2-9 0 16,0 0 0-16,0 0 0 15,0 0 0-15,0 0 0 16,0 0 0-16,0 0 0 16,0 0 0-16,0 0 0 0,0 0 0 15,0 0 0-15,0 0 0 16,0 0 0-16,0 0-14 15,-16 11-57-15,16-11-19 0</inkml:trace>
  <inkml:trace contextRef="#ctx0" brushRef="#br0" timeOffset="66174.743">19463 14521 206 0,'0'0'6'0,"0"0"4"15,0 0 3-15,-8-2 4 0,8 2 2 16,0 0 3-16,0 0 2 16,0 0 2-16,0 0-6 15,0 0 0-15,0 0-6 16,0 0-2-16,0 0-4 0,0 0-1 15,0 0-3-15,0 0-1 16,0 0-1-16,0 0 0 16,0 0-1-16,0 0 1 15,0 0-2-15,0 0 1 0,0 0-1 16,0 0 1-16,0 0 0 16,0 0 0-16,0 0 0 15,0 0 1-15,0 0-1 0,0 0 1 16,0 0-1-16,0 0 0 15,0 0-1-15,0 0 1 16,0 0-1-16,-5 7-1 16,5-7 1-16,0 15 0 0,0-5 0 15,0 5 0-15,2 2 1 16,2 8 0-16,5-3 1 16,1 7-1-16,1 3 1 15,5 4 0-15,5 3 1 0,-4 4 0 16,5-1 0-16,1 5 0 15,7 2 1-15,-6-2-1 16,6 3 1-16,-2 1-1 16,6 2 0-16,-5-1 0 15,5 0 0-15,-2 0-1 16,0-2 1-16,-2-1-2 0,0-2 1 16,-4 0-1-16,-2-4 1 15,0 1-2-15,-4-8 1 16,-5 2-1-16,3-3 0 0,-6 1 0 15,3-7 0-15,-5 0 0 16,2-4-1-16,-2 0 2 16,2-3-2-16,1 0 2 15,-1 1-1-15,0-4 0 0,1 3 0 16,2-1 1-16,-2 1-1 16,-1 0 1-16,2 3 0 15,-1-2 1-15,-1-4-2 16,1 6 0-16,2-3 0 15,-2 1 0-15,-4-1 0 0,1 0 0 16,3 0 0-16,-3 1 0 16,2-2 0-16,1 0 0 15,-4 1 0-15,2-2 0 16,-2 0 0-16,1-1 0 16,1 1 0-16,1-2 0 0,-5 4 0 15,0-3 0-15,1 5 0 16,-3-3 0-16,2 2 0 0,-2-1 0 15,-2-2 0-15,0 0 0 16,-3 2 0-16,7-5 0 16,-4 0 0-16,1 0 0 15,-1-2 0-15,2 1 0 0,-3-1 0 16,3-3 0-16,1-2 0 16,-4 2 0-16,3-2 0 15,-3 4 0-15,1-1 0 16,-1 3 0-16,-1-4 0 0,3 3 0 15,-4-3 0-15,2 0 0 16,1 0 0-16,-3 0 0 16,0-1 0-16,1-2 0 15,-1 2 0-15,0-11 0 16,4 10 0-16,-4-10 0 16,0 0 0-16,0 9 0 0,0-9 0 15,0 0 0-15,0 0 0 16,0 0 0-16,0 0 0 0,0 0 0 15,0 0 0-15,0 0 0 16,0 0 0-16,0 0-6 16,0 0-27-16,0 0-52 15,0 0-4-15</inkml:trace>
  <inkml:trace contextRef="#ctx0" brushRef="#br0" timeOffset="66884.4111">22802 15884 363 0,'0'0'6'0,"0"0"2"16,0 0 4-16,0-10 0 15,0 10 3-15,0 0 1 0,0-9 0 16,0 9 1-16,0 0-5 15,0 0-4-15,0 0-4 16,0 0-1-16,0 0-1 16,-6 12-2-16,6 7-1 15,0 4 1-15,3 7-1 0,0-3 2 16,-1 7 0-16,0-1 0 16,3-3-1-16,-2-3 0 15,-1-6-2-15,0-3-5 0,-2-4-6 16,3-1-24-16,4-2-45 15,-7-11-4-15</inkml:trace>
  <inkml:trace contextRef="#ctx0" brushRef="#br0" timeOffset="67304.2451">22496 16139 358 0,'0'0'5'0,"0"0"3"16,0 0-1-16,2-10 3 15,-2 10-1-15,10-10 0 16,0 3 1-16,0-1-1 0,5 4-3 16,0-2-3-16,4 2 1 15,1 1-2-15,8-2 1 0,-1 0 1 16,0 3 0-16,8-6 0 15,-2 3 0-15,1-4-1 16,-1 1 0-16,-1 0 0 16,-8 0-1-16,0 4-1 15,-5-1-1-15,-6 0 0 16,-1 2 0-16,-12 3 1 0,0 0 0 16,0 0 0-16,5-2 0 15,-5 2 0-15,0 0 0 0,0 0 0 16,0 0-2-1,0 0 1-15,0 0-1 0,0 0-2 16,0 0 0-16,0 0-5 16,0 0-6-16,0 0-30 15,0 0-38-15,-3 10-2 16</inkml:trace>
  <inkml:trace contextRef="#ctx0" brushRef="#br0" timeOffset="68557.4608">20824 16988 281 0,'0'0'7'0,"0"0"3"16,0 0 1-16,0 0 3 16,0 0 1-16,0 0 1 15,0 0 2-15,0 0 1 16,0 0-6-16,0-4-1 16,0 4-2-16,0 0 2 0,16-8-4 15,-7 5 1-15,4-1-1 16,7-7-1-16,2 4 1 15,3-5-2-15,0-3-1 0,3 3-1 16,-1-1 0-16,-5-2-1 16,1 5 0-16,-6 4-1 15,-7-2 0-15,0 5 0 16,-10 3 0-16,0 0-2 0,8-3 0 16,-8 3 0-1,0 0 0-15,0 0 0 0,0 0 0 16,0 0 0-16,0 0 0 15,0 0 0-15,0 0 0 0,0 0 0 16,0 0 0-16,0 0 0 16,0 0 0-16,0 0 0 15,0 0 0-15,0 0 0 16,0 0 0-16,0 0 0 16,0 0 0-16,0 0 0 0,0 0 0 15,0 0 0-15,0 0 0 16,0 0 0-16,0 0 0 15,-7 0 0-15,7 0 0 16,0 0 0-16,0 0 0 16,0 0 0-16,0 0-5 0,-9 6-15 15,7-14-61-15,2 8-7 16</inkml:trace>
  <inkml:trace contextRef="#ctx0" brushRef="#br0" timeOffset="73450.0926">19930 16416 288 0,'0'0'5'16,"0"0"5"-16,-12-4 1 15,12 4 3-15,-11-13-2 16,9 1 1-16,2-8 2 0,7-10 2 16,13-7-5-16,20-12-3 15,16-8-2-15,25-10 0 16,18-11 1-16,28-1 0 16,20-3 0-16,25 1-2 15,14 4 0-15,16 8 0 0,1 9-1 16,8 11-2-16,-2 9 0 15,0 11 0-15,-3 11-1 16,-5 11 0-16,-9 7-1 16,-6 7-1-16,-5 8 1 15,-6 9-1-15,-9 6 0 0,-16 5 0 16,-11 10-1-16,-17-1 0 16,-16 6 0-16,-18 4 0 15,-21 3 1-15,-20 5-1 16,-17 6 1-16,-20 3 0 0,-13 9 1 15,-22 1-1-15,-9 8 1 16,-19 2-1-16,-7 4 2 16,-14 1 0-16,-10-2 1 0,-11 4 0 15,-6-5 0-15,-9 1 0 16,53-47-1-16,-13 8 1 16,-4-6-1-16,-8 9-1 15,-6-6 0-15,-12 2 0 0,-4-4 0 16,-8 2-1-16,-6-6 1 15,-15 7 0-15,0-11 0 16,-17 3 1-16,4-13-2 16,-16 1 0-16,0-13 0 15,-6-3 0-15,1-10 0 16,3-7 0-16,-70-30 0 0,-44-29 0 16,39-29 0-16,53-17 0 15,51-20 0-15,53-13 0 16,55-9 0-16,45-1 0 15,41 6 0-15,28-3 0 0,22 1 0 16,33-5 0-16,17 8 0 16,28 4-2-16,19 13 4 15,20 18-5-15,17 16-11 0,-14 24-69 16,38 22-3-16</inkml:trace>
  <inkml:trace contextRef="#ctx0" brushRef="#br0" timeOffset="74770.0454">23331 17183 354 0,'0'0'6'15,"0"0"5"-15,0 0 3 16,0 0-1-16,0 0 0 0,0 0 1 16,-9-4 0-16,9 4 1 15,0 18-5-15,0-3-4 16,4 7-2-16,3 5-1 15,0 0 0-15,1 5 1 16,5 3-1-16,-6 1 0 16,6 3-2-16,-2-3 1 0,-2 2-1 15,5-3 1-15,-2 1-1 16,-1 0 2-16,1-4-1 16,-2-8 0-16,-2-6-1 0,-4-6 1 15,-4-12-1-15,0 0-1 16,0-15 0-16,-4-7 0 15,-4-5 0-15,-2-20 1 16,-5-15 1-16,-2-3-2 16,-1-3 0-16,6 10 0 0,5 8 0 15,7 13 0-15,9 18 0 16,7 8 0-16,5 5 0 16,7 3 0-16,4 3 0 15,5 8 0-15,-17-1 0 16,3 2 0-16,0 6 0 0,-2-3-2 15,1 6 0-15,2 2 1 16,-10 0 0-16,4 4 0 16,-9-2 1-16,-1 3 1 15,-8 3 0-15,0-1 0 0,-10 0 0 16,-3 1 0-16,-9-4 1 16,0 3-2-16,-8-2 0 15,0-3 0-15,-2-4 0 0,0 2-2 16,2-5-6-16,-3-5-5 15,6-1-13-15,2 6-49 16,7-12-12-16</inkml:trace>
  <inkml:trace contextRef="#ctx0" brushRef="#br0" timeOffset="75149.1219">24185 17127 425 0,'0'0'4'0,"0"0"2"16,-2-7 1-16,2 7 1 0,-18 0 1 16,6 0 1-16,-4 7 1 15,-6 6 1-15,1 6-3 16,11-4-3-16,3 3-2 15,-6 0-4-15,6 6 0 0,2-2 0 16,0 5 0-16,5-2 0 16,0 3 0-16,10-3 0 15,2-6 0-15,5 6 0 16,6-7 0-16,1 1 0 16,1-2 0-16,2-5 0 0,1 1 0 15,0 0 0-15,-1-6 0 16,3-2 0-16,-8-2 0 15,-2-3 0-15,-2 0-3 16,-2 0-85-16,-16 0-2 0</inkml:trace>
  <inkml:trace contextRef="#ctx0" brushRef="#br0" timeOffset="76102.2282">15280 17319 375 0,'0'0'6'15,"0"0"4"-15,0 0 0 0,0 0 0 16,0 0 1-1,0 0-3-15,0 0 1 0,4 4 1 16,-4 6-6-16,2 2-2 16,-2 5-1-16,4 1-1 15,-1 7 0-15,2 0 3 16,-1 2-2-16,0-3 1 16,0 4-1-16,0-1-1 15,-2 0 1-15,2 0 2 0,-1 2 1 16,2-3 2-16,-3-4-1 15,-2-4 1-15,4-9-1 0,-4-9 0 16,0-4-1-16,0-14-2 16,0-23-1-16,0-27 0 15,-4-6 0-15,4 0 0 0,0-5 0 16,0 1 1-16,6 17-2 16,4 16 0-16,0 25 0 15,0 8 0-15,4 4 0 16,4 8 0-16,-1 13 0 15,6 9 0-15,-8-7 0 0,-3 7 0 16,0 1 0-16,4 9 0 16,-2-2 0-16,4 5 0 15,-4 1 0-15,-2 1 0 16,4 4 0-16,-2-2-9 16,-1-1-7-16,0-2-28 15,-1-4-41-15,-2 4 0 0</inkml:trace>
  <inkml:trace contextRef="#ctx0" brushRef="#br0" timeOffset="76271.5961">15398 17521 428 0,'0'0'1'0,"0"0"-1"16,0-9 1-16,0 9 1 15,10-14-1-15,0 5 0 0,0 1 0 16,5-2-7-16,0 1-16 15,-2-4-54-15,11 4-3 16</inkml:trace>
  <inkml:trace contextRef="#ctx0" brushRef="#br0" timeOffset="76556.5921">15940 17199 402 0,'0'0'1'0,"0"0"0"15,0 0 1-15,-17 0 2 0,7 3 1 16,-8 2 2-16,1 10 1 16,4-6 0-16,1 4-1 15,-1 1-1-15,-1 6 0 16,3 1-1-16,2 0-2 0,4 2 0 16,0 1-1-16,5 0 2 15,2-3 0-15,6 2 0 16,5-1 1-16,3-8-1 15,5 1 0-15,1 3-1 0,2-6-2 16,6 1-4-16,2-8-3 16,1 0-6-16,-3-3-13 15,3 1-58-15,-4-1-1 16</inkml:trace>
  <inkml:trace contextRef="#ctx0" brushRef="#br0" timeOffset="81957.6936">21237 13399 263 0,'0'0'6'15,"0"0"2"-15,0 0 1 16,0 0 0-16,0 0-1 16,0 0-1-16,-7-10-1 15,7 10 1-15,0 0-6 16,0 8-1-16,3 1 0 0,4 3 0 15,2 2 3-15,4 8 2 16,4 3 4-16,11 6 3 16,9 5 0-16,6 1 0 15,4 6 0-15,10-2-1 16,2 3-2-16,3-1-1 16,6-1-1-16,-6-8-3 0,-2 4-1 15,2-2 0-15,0-3 1 16,-2-1-2-16,5-2 0 15,-3-1 1-15,2 2-2 16,5-7 0-16,-1 1 0 0,-4-3 0 16,4 0 0-16,-1-2-1 15,-5-3 0-15,-2-2 1 16,2-3 0 0,-3-2 1-16,3-2 0 0,3-3-1 15,-3-5 1-15,8 0 0 16,4 0 1-16,-3-5-1 0,8 0 0 15,-5 0 0-15,-1 3-1 16,-4-4 1-16,-7 4-1 16,-2 0 0-16,-8 2-1 0,-5 0 1 15,-2-3 0-15,-1 1 0 16,2-1 0-16,-4 1 0 16,-1 0 0-16,-1-1 0 0,0 1 1 15,-3-1-1-15,-3 0 0 16,-8 3 0-16,-1 0 0 15,-6 0 0-15,-3 0-1 16,-2 0 1-16,-3 0 0 16,-11 0 0-16,13 0 0 15,-13 0 0-15,0 0 1 0,0 0 0 16,6 0-1-16,-6 0 1 16,0 0 0-16,0 0 0 15,0 0 0-15,0 0-1 16,0 0 2-16,0 0-3 0,0 0 0 15,0 0 0-15,0 0 0 16,0 0 0-16,0 0 0 16,0 0 0-16,0 0 0 0,0 0 0 15,0 0 0-15,-4 0 0 16,4 0-28-16,0 0-58 16,-2-9-2-16</inkml:trace>
  <inkml:trace contextRef="#ctx0" brushRef="#br0" timeOffset="83536.9004">20007 14050 201 0,'0'0'9'0,"0"0"4"0,0 0 2 16,0 5-2-16,0-5-1 0,0 0-2 15,0 7 0-15,0-7 0 16,0 0-7-16,5 11-3 15,-5-11-1-15,10 20 1 0,-4-5 1 16,5 4 3-16,4 1 2 16,3 5 1-16,1-2 1 15,9 1-1-15,1-2 0 0,6 0 1 16,1-1-1-16,6-4 0 16,-4 0-1-16,11-2-1 15,-7 2-1-15,3-2-2 16,-1 3 1-16,1-4-1 0,5 4-1 15,-5-1 2-15,-1 1-2 16,6-2 0-16,-6 1 0 16,1 4 0-16,2-6 0 15,1 2-1-15,-4 1 1 16,6-6 0-16,1 3 0 0,-5 0 0 16,7-3 1-1,-3 0-1-15,4 1-1 0,1-3 1 16,-1 2 0-16,1-2 0 15,0 2-1-15,-1-4 1 0,-1 4-1 16,1-4 1-16,-3 2-1 16,-5-3 1-16,4 3-1 15,-3 0 0-15,5-1 1 16,-1 2-1-16,2-4 1 0,5 0-1 16,-1 0 1-16,3 2-1 15,-1-6 1-15,1 3 0 16,-3-1-1-16,-2-2 1 0,2 2-1 15,-7 2 0-15,0-2 0 16,1 1 0-16,-5-5 1 16,-2 5-1-16,1-4 0 15,-3 0 0-15,-2-2 0 16,0 0 0-16,-5 0 0 0,-1 0 0 16,2 0 0-16,-2 0 0 15,4-2 0-15,-1 2 1 16,0-5-1-16,1 5 0 15,1-3 0-15,1 2 0 16,-1-2 0-16,-1 0 0 0,-3 3 0 16,0 0 0-16,-1 0 0 15,-2-2 1-15,-4 2-1 16,2 0 0-16,-5 0 0 0,2 0 0 16,1-3 0-16,-3 1 1 15,1 2-1-15,-1-5 0 16,0 5 0-16,0-2 0 15,-3-1 0-15,1 3 0 0,-3-3 0 16,0 3 0-16,-1-2 0 16,-1 2-1-16,2 0 2 15,0-3-1-15,1 3 0 0,3 0 0 16,-5-1 0 0,4-4 0-16,-1 5 0 0,-1 0 0 15,-5-1 0-15,2 1 0 16,-8 0 1-16,2 0 0 15,-2 0 0-15,-2 0 1 16,1-2 1-16,2 2-1 0,-2 0 2 16,1 0-1-16,1 0 0 15,-3 0-1-15,3-3 1 16,-11 3-1-16,18 0-1 0,-18 0 1 16,0 0 0-16,7 0 0 15,-7 0 0-15,0 0 0 16,0 0 0-16,0 0-1 15,0 0 1-15,0 0-2 0,0 0-5 16,0 0-16-16,-10 0-57 16,10 0-1-16</inkml:trace>
  <inkml:trace contextRef="#ctx0" brushRef="#br0" timeOffset="85318.6253">24335 13851 374 0,'0'0'5'15,"0"0"3"-15,0 0 3 16,5-6 1-16,-5 6 0 16,0 0-1-16,10-5 1 0,-10 5-1 15,0 0-2-15,12 17-3 16,-9 1-3-16,-1 4-2 15,3 3 1-15,1 4 0 16,-1 2 1-16,-3 1-1 0,-2-5-2 16,0 3-4-16,0-8-8 15,0-3-32-15,0 1-37 16,-7-5-4-16</inkml:trace>
  <inkml:trace contextRef="#ctx0" brushRef="#br0" timeOffset="85784.9954">24592 13815 442 0,'0'0'4'0,"0"-10"2"16,0 1 1-16,-4-1 3 16,2-5 1-16,2 3 0 15,0-6 1-15,0 0-4 16,0 4-8-16,10 2 0 0,2 2 0 15,4 2 0-15,1 5 0 16,3 3 0-16,0 8 0 16,-1 5 0-16,-2 6 0 15,-7 3 0-15,-2 8 0 0,-8 5 0 16,0-1 0 0,-10 4 0-16,-9-1 0 15,-1-3 0-15,-10-1 0 0,5-1 0 16,-2-8 0-16,4 0 0 15,6-12 0-15,2-3 0 0,5 2 0 16,10-11 0-16,0 0 0 16,17 2 0-16,5-2 0 15,4-2 0-15,3-4 0 0,4 1 0 16,7 0 0-16,-3 1 0 16,-5 1 0-16,-4-3 0 15,-11 3 0-15,0 3 0 16,-4-4 0-16,-13 4 0 15,0 0 0-15,0 0 0 0,0 0 0 16,0 0-3-16,0 0-84 16,-8 6-3-16</inkml:trace>
  <inkml:trace contextRef="#ctx0" brushRef="#br0" timeOffset="87194.1564">24934 13580 369 0,'0'0'5'0,"0"0"4"0,3-8 2 15,-3 8 2-15,4-9 0 16,-4 9 1-16,0 0-2 16,10-11 1-16,-10 11-4 0,6 14-3 15,-1 0-3-15,0 11-2 16,2 4 0-16,-2 4 0 16,8 6 2-16,-4 1-1 0,3 0 0 15,-1-4-1-15,3-4 0 16,-3-6 0-16,-2-4 0 15,-1-7 2-15,-1-6 1 16,-7-9 0-16,13 0 0 0,-6-7 1 16,0-12-5-16,2-9 0 15,3-4 0-15,0-10 0 16,1-6 0-16,1-1 0 16,-1 0 0-16,1 2 0 15,-3 5 0-15,-1 4 0 16,-3 9 0-16,-2 7 0 0,0 7 0 15,-5 3 0-15,0 12 0 16,3-11 0-16,-3 11 0 16,0 0-7-16,-3 8-19 0,-14 10-60 15,7 1-4 1</inkml:trace>
  <inkml:trace contextRef="#ctx0" brushRef="#br0" timeOffset="91284.3802">24496 14670 352 0,'0'0'7'16,"0"0"4"-16,0 0 4 16,0 0 0-16,0 0 3 15,8 5 0-15,-8-5 2 16,0 0-1-16,10 0-5 15,2 0-3-15,8-5-3 0,8-3-5 16,9-2-3-16,6 1 0 16,9-4 0-16,2 1 0 0,-2 2 0 15,-5 1 0-15,-9 3 0 16,-8-1 0-16,-8 4 0 16,-13 3 0-16,-9 0 0 0,0 0 0 15,0 0 0-15,0 0 0 16,0 0 0-16,0 0 0 15,0 0 0-15,0 0 0 16,0 0-11-16,0 0-76 16,0-15-3-16</inkml:trace>
  <inkml:trace contextRef="#ctx0" brushRef="#br0" timeOffset="91785.7222">24205 13101 391 0,'0'0'4'16,"0"0"3"-16,0 0 1 15,0 0 0-15,0 0 0 0,0 0-2 16,0 0 1-16,0 0 0 16,10 8-3-16,-7 7-3 15,-1 5-2-15,2 2 1 0,3 5 0 16,-3 3 1-16,2 2-1 15,-2 0-3-15,-1-5-6 16,-1 2-15-16,-2-2-38 16,0-8-19-16</inkml:trace>
  <inkml:trace contextRef="#ctx0" brushRef="#br0" timeOffset="91948.3959">23979 13329 415 0,'0'0'4'0,"0"0"1"15,0 0 1-15,5-4 0 16,5-7 0-16,5 2 0 0,15-9 1 16,13 2 0-16,12-7-4 15,7 5-4-15,4-4-18 16,6 7-61-16,11 3-2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24T08:23:24.53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C00000"/>
    </inkml:brush>
    <inkml:brush xml:id="br3">
      <inkml:brushProperty name="width" value="0.05292" units="cm"/>
      <inkml:brushProperty name="height" value="0.05292" units="cm"/>
      <inkml:brushProperty name="color" value="#92D050"/>
    </inkml:brush>
    <inkml:brush xml:id="br4">
      <inkml:brushProperty name="width" value="0.05292" units="cm"/>
      <inkml:brushProperty name="height" value="0.05292" units="cm"/>
      <inkml:brushProperty name="color" value="#7030A0"/>
    </inkml:brush>
    <inkml:brush xml:id="br5">
      <inkml:brushProperty name="width" value="0.05292" units="cm"/>
      <inkml:brushProperty name="height" value="0.05292" units="cm"/>
      <inkml:brushProperty name="color" value="#00B0F0"/>
    </inkml:brush>
    <inkml:brush xml:id="br6">
      <inkml:brushProperty name="width" value="0.05292" units="cm"/>
      <inkml:brushProperty name="height" value="0.05292" units="cm"/>
      <inkml:brushProperty name="color" value="#FFC000"/>
    </inkml:brush>
    <inkml:brush xml:id="br7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2354 9416 272 0,'0'0'7'0,"0"0"3"0,0 0 3 16,0 0 1-16,0 0 3 15,0 0-1-15,0 0 1 16,0 0 1-16,0 0-8 0,0 0-4 16,0 0-3-16,0 0 0 15,8 0-1-15,0 0 0 16,4 0 1-16,6-2 1 16,1-1 1-16,6 3 2 0,5-2-1 15,0-1-1-15,2 3-1 16,0-3 0-16,-2 1-1 15,0 2 0-15,0 0-2 16,-8 0 0-16,0 0 0 16,-7 0 0-16,0 0 0 0,-6-2 0 15,-9 2 0-15,10 0 0 16,-10 0 0-16,0 0 1 16,0 0 0-16,0 0-1 15,10 0 1-15,-10 0 1 16,0 0-1-16,0 0 0 0,0 0 1 15,0 0-2-15,0 0 1 16,0 0-3-16,0 0-3 16,0 0-9-16,0 0-33 15,0 0-37-15,0 0-2 0</inkml:trace>
  <inkml:trace contextRef="#ctx0" brushRef="#br0" timeOffset="665.8403">3058 9261 388 0,'0'0'6'15,"0"0"2"-15,0 0 3 16,0 0 0-16,0 0 0 16,0 0 1-16,0 0-1 0,0 0-1 15,0 0-6-15,0 0-2 16,-7 8-2-16,4 4-1 0,-2 1-1 15,3 3 1-15,-7 3 0 16,5-4 0-16,1 2 1 16,0-7-1-16,2 1 0 0,1-11 1 15,0 9 0-15,0-9 0 16,0 0 1-16,7 5 0 16,4-5 1-16,-4 0 1 15,7 0-1-15,-1 0 1 0,2 0-1 16,2 0-1-16,-2 0 1 15,3 0-1-15,-4 3-1 16,2 1 0-16,-2 2 0 16,-1 3 0-16,1-1 0 15,2 2 0-15,-4 2 0 16,-3-3 1-16,0 3-1 0,-5 2 1 16,-4 1 0-16,0 0 1 15,-9-3 0-15,-4 0 0 16,-7 0 0-16,-2 0-1 0,-3-1 1 15,-7-7 0-15,2 4-1 16,2-5 0-16,-4 0 1 16,5-3-1-16,2 0 0 0,2 0 0 15,9 0-1-15,4-3-3 16,-1-3-4-16,11 6-17 16,0 0-47-16,0 0-16 15</inkml:trace>
  <inkml:trace contextRef="#ctx0" brushRef="#br0" timeOffset="949.1682">3012 9290 404 0,'0'0'4'0,"0"0"3"0,0 0 0 16,0 0 1-16,4-11 1 15,-4 11 0-15,12-12 1 16,1 2 0-16,-2 2-4 16,5-4-2-16,1 5-1 15,1-3-1-15,-1 3-1 16,1 2 0-16,-1 3-1 0,-4 2 0 16,-4 0-2-16,1 0-2 15,-10 0-6-15,15 12-21 16,-5-5-51-16,-8 5-2 0</inkml:trace>
  <inkml:trace contextRef="#ctx0" brushRef="#br0" timeOffset="1515.8058">3363 9210 441 0,'0'0'4'16,"0"0"3"-16,0 0 1 15,0 0-1-15,0 0 1 16,0 0-1-16,0 0-1 0,0 0 0 16,5 8-4-16,-1 4-3 15,-2 2 0-15,3 6-1 16,0 1 0-16,2 6 2 0,0 0 0 15,4-1 0-15,1 0 0 16,-3-1 0-16,2-8 0 16,-6 0 0-16,2-5 0 15,0-2 0-15,-7-10 0 16,8 14 0-16,-8-14 1 16,0 0-1-16,0 0 2 0,0 0 0 15,10 0 0-15,-10 0 0 16,10-14 0-16,-2 2 1 15,-1-5-1-15,4-3 0 0,3-2 1 16,1-6-3-16,0-1 0 16,-1-1 0-16,4 3 0 15,-4 0 0-15,2 2 0 0,-4 5 0 16,-2 6 0-16,-2 3 0 16,-8 11 0-16,10-7 0 15,-10 7 0-15,0 0 0 16,0 0 0-16,0 0 0 15,0 0 0-15,0 0 0 0,0 0 0 16,0 0 0-16,0 0 0 16,0 0 0-16,0 0-11 15,0 0-49-15,0 0-28 16,0 0 0-16</inkml:trace>
  <inkml:trace contextRef="#ctx0" brushRef="#br0" timeOffset="11146.05">10300 1551 228 0,'0'0'5'0,"0"0"4"16,0 0 2-16,0 0 3 16,0 0 2-16,0 0 2 0,0 0 2 15,0 0 0-15,0 0-4 16,0 0 0-16,0 0-4 16,-11 1-1-16,11-1-4 15,0 0 0-15,-12 0-2 0,12 0-2 16,-10-7 0-16,10 7-1 15,-15-10-1-15,3 6 0 16,-1-4 0-16,-1 1 0 16,-4 0 0-16,-1-1 0 15,-4-1 0-15,-5-5 0 0,-1 8 0 16,-7-6 1-16,0 3-1 16,-7 2 0-16,1-1 1 15,-8-1-1-15,0 1 0 16,-4 3 0-16,-3 0 1 0,-3 3-2 15,-4 2 1-15,-3 0-1 16,-1 2 1-16,-2 6-1 16,-2 4 0-16,0 3-1 15,0 0 1-15,1 0 0 16,-42 15 2-16,-24 9 0 0,13 3 1 16,13 0-1-16,7-2 0 15,18-7 1-15,14-9 0 16,15-4-1-16,15-8-1 15,8 0 0-15,4-3 0 0,7-3 0 16,8 0 0-16,5-6-1 16,10 0-3-16,-10 0-3 15,10 0-11-15,8 7-37 0,9-7-29 16,10-4-3-16</inkml:trace>
  <inkml:trace contextRef="#ctx0" brushRef="#br1" timeOffset="18363.2713">10509 1355 332 0,'0'0'5'0,"0"0"3"16,0 0 1-16,0 0 2 16,0 0 2-16,2-11 2 15,-2 11-1-15,0 0 0 16,0-12-2-16,0 12-3 0,0-12-2 16,0 12 0-16,-5-15-1 15,5 15-2-15,-8-17 1 16,3 7-1-16,0 1-1 15,1-2 0-15,-7-1 0 16,6-1 0-16,-7-1 0 0,3 1 0 16,-4-1-1-16,0-1 1 15,-2 2-1-15,3-2 0 16,-3-3 0-16,0 6 0 0,-3-2 0 16,-1-1-1-16,19 15-1 15,-37-28 2-15,37 28-2 16,-20-15 0-16,-3 0 0 15,1 3 0-15,-3-3 0 16,5 6 0-16,-5-3 0 16,3 1 0-16,-3 2 0 0,3-2 0 15,-4 1 0-15,2 2 0 16,-4 1 0-16,1 0 0 16,2 2 0-16,1 0 0 15,-1-3 0-15,0 1 0 16,2 3 0-16,-2 1 0 15,0 1 0-15,3-1 0 16,-3 0 0-16,3 2 0 0,-2-4 0 16,-1 2 0-16,2 0 0 15,-2 1 0-15,0 0 0 16,3-1 0-16,-6 1 0 16,4 2 0-16,-1 0 0 15,-3 0 0-15,3 0 0 0,4 0 0 16,-7 0 0-16,3 0 0 15,0 0 0-15,0 0 0 16,-1 0 0-16,3 0 0 16,-3 0 0-16,2 0 0 15,-1 0 0-15,0 0 0 16,1 0 0-16,-1-3 0 16,0 1 0-16,0 2 0 15,0 0 0-15,-3 0 0 16,2 0 0-16,3 0 0 0,-2 2 0 15,-2-2 0-15,-1 3 0 16,1 2 0-16,-3-1 0 16,3-1 0-16,-3 2 0 15,0 2 0-15,0-2 0 0,-30 9 0 16,60-14 0-16,-30 8 0 16,-32 7 0-16,32-7 0 15,-3 4 0-15,7-2 0 16,-6 0 0-16,-1-3 0 0,6 5 0 15,-3-4 0-15,6 2 0 16,-6 0 0-16,7 0 0 16,-2-1 0-16,-2 1 0 15,7 0 0-15,-4 0 0 16,-1 5 0-16,2-2 0 0,-2-3 0 16,0-1 0-16,3 1 0 15,2 2 0-15,-1-1 0 16,2-2 0-16,2 4 0 15,0-3 0-15,-1 0 0 16,4-2-4-16,1-1-9 0,1 3-21 16,-1-3-54-16,13-7-1 15</inkml:trace>
  <inkml:trace contextRef="#ctx0" brushRef="#br0" timeOffset="26613.1102">8104 1872 260 0,'0'0'6'16,"0"0"1"-16,0 0 4 0,0 0 2 15,3-9 0-15,-3 9 3 16,3-11 0-16,-3 11 1 16,0 0-3-16,0-9-2 15,0 9-4-15,0 0-2 0,0 0 0 16,0 0-2-16,-8-8 0 16,8 8-1-16,0 0-2 15,0 0 0-15,-10 0 0 0,10 0-1 16,-12 3 0-16,1 2-1 15,-1 9 0-15,-4 1 0 16,2 6 0-16,1 0 0 16,-1 7 0-16,0-3 0 15,1 7 0-15,2 0 1 0,5 0 0 16,0 0-1-16,1 6 1 16,0-2 1-16,0 17 3 31,3 1 0-31,0 6 0 15,-3 1 0-15,5 4 1 0,0 4 1 16,0 5-2-16,0-2 0 16,2-7-4-16,1 2 0 0,1 0 0 15,1-3 0-15,2 1 0 16,4 1 0-16,1-1-1 16,4-1 1-16,-2-1 0 0,4-2 0 15,-6 2 0-15,8-2 0 16,-6 1-1-16,-1 0 0 15,2-3 0-15,-5 6 0 16,5-4-1-16,-3 6 2 16,1-2-1-16,-1-1 1 15,0 6-2-15,-1-5 2 0,1 3-1 16,1 0 1-16,-1 1-1 16,3 2 1-16,0-1 0 15,-3-3-1-15,3 2 2 16,3 1 0-16,-6-5-1 15,6 3 1-15,-6-3-1 0,0 5 2 16,1-7-2-16,-1 4 0 16,-3-1 0-16,2 2 0 15,-1 2 2-15,-1-4 1 0,-1 1 0 16,2 0 1-16,0 0 0 16,-1 2 0-16,2 2 0 15,-1 0 0-15,-1 1-2 0,2 2 0 16,1-3-1-16,-2 6 1 15,0-2-1-15,2-1 0 16,-1 3 0-16,2-3 0 16,3 1-1-16,-1-4 0 0,-2 1 0 15,4 3 0-15,1-3-1 16,-2-1 0-16,2 4 0 16,0-1 0-16,-3 0 0 15,0 3 0-15,2-3 0 16,-3 3 0-16,2-3 1 15,-2 3-1-15,1 0 0 0,-3-3 0 16,4 2 0-16,-4-1 1 16,8 0 0-16,-6-1 1 15,2-2 0-15,2 0 1 0,-4-1 0 16,4-1 0-16,-3-1 1 16,0 0 0-16,-1 1-3 15,-3-1 1-15,0-7-1 0,2 3 1 16,0 0-1-16,-3-7 0 15,-3 2-1-15,-1 0 1 16,1-3 1-16,0-1-1 0,0 4 1 16,-2-5-1-16,3-1 0 15,-1 0 0-15,1 1-1 16,-1-6 1-16,1 1 0 16,-3 3-1-16,0-5 1 15,0 2-1-15,-1-3 1 16,4 5 0-16,-3-2 1 0,-2-1-1 15,4-1-1-15,-2 0 1 16,2 3 0-16,-1-4-1 16,-1 0 1-16,-1-1-1 0,-1-1 1 15,2 2-1-15,-3 0 1 16,3 0-1-16,-3 3 1 16,1-3-1-16,0 2 1 15,2 1 1-15,-3-3-1 0,1 3 0 16,-1-4 1-16,1 0-1 15,-1 0 1-15,0-2-1 16,-2 4 0-16,3-4 0 0,-1 2-1 16,-2-3 1-16,0 3 0 15,0 1 0-15,0-3 0 16,0 1 0-16,-2-1 3 16,-1-1-1-16,1 0 1 15,-3 1 0-15,3-5 0 16,-3 2-1-16,3 0 1 15,-4-2 1-15,3 2-3 0,1-3 0 16,-3 2-1-16,5-5 1 16,-2 4 0-16,-1-1-1 15,3-3 1-15,-2-1-1 0,2-2 0 16,0 3 0-16,0 0 0 16,0-4 0-16,0 2 0 15,-3-1-1-15,3-1 1 0,-2 3 0 16,2-2 0-16,-2-3 0 15,-3 0 0-15,1 3 0 16,2-6 0-16,-3 4 0 0,5-3 0 16,-2-2 0-16,-1-3 0 15,1 3-1-15,2-4 1 16,-2 0 0-16,2-1 0 16,-3-3 0-16,3 0 0 15,0 0 0-15,-2-4 0 16,2 0 0-16,-3-3 0 0,3 0 0 15,0-10 0-15,0 12 0 16,0-12 0-16,0 0 0 16,0 0 0-16,0 10 0 0,0-10 0 15,0 0 0-15,0 0 1 16,0 0-1-16,0 0 1 16,0 0 0-16,0 0-1 0,0 0 1 15,0 0-1-15,0 0 1 16,0 0-1-16,0 0 1 15,0 0-1-15,0 0-1 16,0 0 1-16,0 0-1 16,0 0 1-16,0 0-1 0,0 0 1 15,0 0 0-15,0 0-1 16,0 0 1-16,0 0 0 16,0 0 1-16,0 0-1 15,0 0 0-15,0 0 0 16,0 0 0-16,0 0 1 0,0 0-1 15,0 0 0-15,0 0 1 16,0 0-1-16,0 0 0 16,0 0 0-16,0 0 0 15,0 0 0-15,0 0 0 0,0 0 0 16,0 0 0-16,0 0 0 16,0 0 0-16,0 0 0 15,0 0 0-15,0 0 1 0,0 0-1 16,0 0 1-16,0 0-1 15,0 0 2-15,0 0-2 16,0 0 0-16,0 0 0 0,0 0 0 16,0 0 0-16,0 0 0 15,0 0 0-15,0 0 0 16,0 0 0-16,0 0 0 16,0 0 0-16,0 0 0 0,0 0 0 15,0 0 0 1,0 0 0-16,0 0 0 0,0 0 0 15,0 0 0-15,0 0 0 16,0 0 0-16,0 0 0 16,0 0 0-16,0 0 0 15,0 0 0-15,0 0 0 0,0 0 0 16,0 0 0-16,0 0 0 16,0 0 0-16,0 0 0 15,0 0 0-15,0 0 0 0,0 0 0 16,0 0 0-16,0 0 0 15,0 0 0-15,0 0 0 16,0 0 0-16,0 0 0 16,0 0 0-16,0 0 0 0,0 0 0 15,0 0 0-15,-5 7 0 16,5-7 0-16,0 0 0 16,0 0 0-16,0 0 0 15,0 0 0-15,0 0 0 16,0 0 0-16,0 0 0 0,0 0 0 15,0 0 0-15,0 0 0 16,0 0 0-16,0 0 0 16,0 0 0-16,0 0 0 0,0 0 0 15,0 0 0-15,0 0 0 16,0 0 0-16,0 0 0 16,0 0 0-16,0 0 0 15,0 0 0-15,0 0 0 0,0 0 0 16,0 0 0-16,0 0 0 15,0 0 0-15,0 0 0 16,0 0 0-16,0 0 0 16,0 0 0-16,0 0 0 0,0 0 0 15,0 0 0-15,0 0 0 16,0 0 0-16,0 0 0 16,0 0 0-16,0 0 0 15,0 0 0-15,0 0 0 16,0 0 0-16,0 0 0 15,-3 13 0-15,3-13 0 0,0 12 0 16,0-12 0-16,-5 12 0 16,5-2 0-16,0-10 0 0,-2 18 0 15,2-18 0-15,-5 20 0 16,5-11 0-16,-5 4 0 16,5-3 0-16,-2 2 0 0,2 0 0 15,0 3 0-15,-2-2 0 16,-1 4 0-16,3-2 0 15,0-3 0-15,-4 3 0 16,4-1 0-16,-2 2 0 0,2-3 0 16,0-1 0-16,0 0 0 15,0 0 0-15,0-2 0 16,0 5 0-16,0-3 0 16,0 4 0-16,0-1 0 15,2 0 0-15,2-1 0 0,-4 3 0 16,3-5 0-1,-1 5 0-15,0 0 0 0,3-1 0 16,-2 2 0-16,1-4 0 16,1 1 0-16,1 3 0 0,-1-4 0 15,2-2 0-15,-2 1 0 16,2-2 0-16,-1 1 0 0,1 0 0 16,-2-2 0-16,2 2 0 15,-2-2 0-15,3 2 0 16,-3 0 0-16,2 2 0 15,0-2 0-15,4-2 0 16,-5 0 0-16,2 2 0 0,0-2 0 16,-8-10 0-16,13 15 0 15,-13-15 0-15,12 9 0 16,-12-9 0-16,13 11 0 16,-13-11 0-16,14 10 0 0,-14-10 0 15,16 9 0 1,-7-3 0-16,-9-6 0 0,15 9 0 15,-15-9 0-15,17 10 0 16,-7-5 0-16,-3 0 0 16,1 0 0-16,2 0 0 0,0-3 0 15,-2 4 0-15,4-2 0 16,-2-2 0-16,0 1 0 16,2 0 0-16,-2-1 0 0,-1 5 0 15,2-4 0-15,1 3 0 16,1-4 0-16,-1-1 0 15,0 5 0-15,1-1 0 16,3-2 0-16,-5 0 0 0,5 1 0 16,-2-1 0-16,-2-1 0 15,4 1 0-15,1-1 0 16,-2 0 0-16,0 3 0 16,-2-2 0-16,7-1 0 15,-6 3 0-15,4-3 0 0,-1-2 0 16,1 6 0-16,1-4 0 15,-2 0 0-15,2 1 0 16,-3-1 0-16,5 1 0 16,-7 0 0-16,6 1 0 0,-3 1 0 15,1 0 0-15,-6-2 0 16,6 1 0-16,0 1 0 0,-4-1 0 16,0-1 0-16,2 0 0 15,-4 3 0-15,6-1 0 16,-9-1 0-16,4 2 0 15,-3-4 0-15,0 3 0 16,0 0 0-16,0 0 0 0,-1 0 0 16,-9-5 0-16,18 7 0 15,-18-7 0-15,16 10 0 16,-16-10 0-16,9 8 0 16,-9-8 0-16,10 6 0 15,-10-6 0-15,0 0 0 0,10 8 0 16,-10-8 0-16,0 0 0 15,0 0 0-15,0 0 0 16,10 7 0-16,-10-7 0 16,0 0 0-16,0 0 0 0,0 0 0 15,0 0 0-15,0 0 0 16,0 0 0-16,0 0 0 0,0 0 0 16,0 0 0-16,0 0 0 15,0 0 0-15,0 0 0 16,0 0 0-16,0 0 0 15,0 0 0-15,0 0 0 0,0 0 0 16,0 0 0-16,0 0 0 16,0 0 0-16,0 0 0 15,0 0 0-15,0 0 0 16,0 0 0-16,0 0 0 16,0 0 0-16,0 0 0 0,0 0 0 15,0 0 0-15,0 0 0 16,0 0 0-16,0 0 0 15,0 0 0-15,0 0 0 16,0 0 0-16,0 0-23 0,0 0-65 16,0-12-3-16</inkml:trace>
  <inkml:trace contextRef="#ctx0" brushRef="#br1" timeOffset="32612.3386">8000 1221 252 0,'0'0'6'0,"0"0"4"0,0 0 3 16,0 0 2-16,0-10 1 16,0 10 2-16,0 0 0 15,-2-7 2-15,2 7-5 0,-3-10-3 16,3 10-3-16,-3-10-1 15,3 10-2-15,0 0-1 16,-11-12-1-16,11 12-1 16,-11-8-1-16,11 8 0 0,-14-8-2 15,3 6 1-15,1 2 0 16,1 0-1-16,-4 0 2 16,1 0-2-16,-4 2-2 0,2 6 2 15,-4 0-1 1,4 4 0-16,-4 0 0 0,6 5 0 15,-6 1 0-15,6 2 0 16,-3 2 0-16,5 6 0 16,-4 1 0-16,4 0 0 15,-3 19 3-15,-4 19 0 0,11 2 0 16,-1-2 0-16,5-4 2 16,-3-2-3-16,4-3 1 0,1 2 0 15,0-5-2-15,0 2-1 16,0 0 1-16,1-1 0 15,6 5 1-15,-2-10 2 16,0 4 0-16,-2-3 0 16,3 0 1-16,3 3 0 0,-5-1 1 15,1 2-1-15,1 0 0 16,0 1-2-16,2-3-1 16,-1 1 1-16,1-4-3 15,-1 2 1-15,1-7 0 16,-1 3-1-16,3-3 0 0,-5 0 0 15,3 2 1-15,-3 2-1 16,0 1 1-16,-1 2 1 16,-1 4-1-16,-1-4 0 15,1 5-1-15,-1-3 1 0,-2 1-1 16,2-3 0-16,2-1 0 16,1-3 0-16,0 3 0 15,-1-2 0-15,1 1 1 0,2 2-1 16,-1-2 1-16,1 4-1 15,1 0 1-15,-4 0-1 16,1-1 1-16,1 1-1 16,-4-1 0-16,1-2 1 15,-1 2-1-15,1-4 0 0,-1 4 0 16,0-4 1-16,1-1-1 16,-3 4 2-16,5-4-1 15,-5-1 1-15,3-4-1 16,4 3 1-16,-2-5-1 15,0 0 1-15,0 0-1 0,2-3 0 16,-1 0-1-16,0 5 1 16,2-3 0-16,-3 2 0 15,0-4 0-15,3 1 0 0,-1 2 0 16,0-3-1-16,2 4 2 16,0-4 1-16,-2 0 0 15,3-1-1-15,3 2 1 0,-6 0 0 16,3 2 1-16,3-6 0 15,-6 8-2-15,3-1 0 16,0 0 0-16,0 4 0 16,0-5-1-16,0 3 2 15,-3 3-3-15,3 1 2 0,-5-3-1 16,5 4 0-16,-5-3 0 16,5 1-1-16,-3 3 1 15,5 1 0-15,-1-1 0 16,1 0 1-16,-2 3-1 15,0 0 0-15,3-2 1 16,-3 5-1-16,2-2 0 0,-4 2 0 16,4-3-1-16,-5 4 1 15,4 0-1-15,-7 0 1 0,6 1-1 16,-5 1 0-16,2 5 1 16,-1-7-1-16,-1 5 1 15,-3 0-1-15,3-3 0 0,-3 4 1 16,3-1-1-16,0-1 1 15,-3-1-1-15,4 2 0 16,-3-2 0-16,1-1 2 16,-1 4-1-16,-1-5 2 15,3-2-1-15,0 3 1 0,1 0 0 16,-2-1 0-16,6-2 0 16,-5 3 0-16,4-4-1 15,2 1 0-15,-4 0-1 16,1 3 0-16,1-2 0 15,-1-2 0-15,0 1 0 0,-1 2-1 16,0 1 1-16,1-1 1 16,-3 3-1-16,0 0 0 15,0 0 0-15,2 1 0 0,-4 0-1 16,0 2 1-16,-3 0-2 16,0-2 2-16,0 5-1 15,0-2 0-15,0 3 0 0,-6 4 0 16,1-2 0-16,-1 1 0 15,2 3 0-15,2-4 0 16,-3 5-1-16,0-1 1 16,1 3 1-16,-2-5-1 15,1 4 1-15,3-2-1 0,-3 1 1 16,2-2 0-16,-1 3 0 16,0-2 0-16,-1-7-1 15,3 7 0-15,0-3 3 16,2-2 0-16,0-2 0 0,0 0 0 15,0-1 1-15,0-3-1 16,0-2 1-16,2 0 0 16,4 0-2-16,-5 0 0 15,3-3-1-15,-2 1 0 0,0-3 0 16,1 1 0-16,-3-3 0 16,2 3-1-16,1-4 0 15,-1-1 1-15,-1 1 0 0,3 1 0 16,2-6 0-16,-5 3 0 15,7-3 0-15,-3-2-1 16,1 0 1-16,0 1 0 16,-1-4-1-16,3 4 1 0,-3-4-1 15,-3 0 0-15,2 1 0 16,-1 0 1-16,0-1-2 16,0-2 1-16,2-1 1 15,0-2-1-15,2-3 1 16,0 2-1-16,1-1 1 15,0-5 0-15,-1 3 0 0,3-3 0 16,0 2-1-16,0-3 1 16,-3 0 0-16,4 2-1 15,-2-4 0-15,1 4 0 0,-1-1 1 16,2 0-1-16,-1 4 0 16,3-5 1-16,-4-2-1 15,1 4 1-15,3-3-1 0,0 2 1 16,1-3 0-16,1-1-1 15,5-3 1-15,-3 2 0 16,1-3 1-16,2 0 0 0,-3-3-1 16,3-1 0-1,-3-1 1-15,1-1 0 0,0 0 0 16,-2-4-1-16,2 1 1 16,-3-2-1-16,4 1 1 15,-4-2-1-15,5 1 1 16,-2-2-1-16,4-1 1 0,-4 0-1 15,-1-1 1-15,3-1-1 16,-2-3 1-16,-1 2 0 16,0-5-1-16,0 3 0 15,3-2 1-15,1-1 0 0,-1-2 0 16,4 0-1-16,1 0 0 16,0 0 1-16,0 0-1 15,2 0 1-15,2 0-1 0,-1 0 0 16,2 0 0-16,-2 0 1 15,1 0-1-15,-4 0 0 16,2 0 0-16,-2 0 0 16,-2 0 1-16,1 0-1 15,-6 0 0-15,5 0 0 0,-7 0 0 16,2 0 0-16,-3 3 0 16,4-3 1-16,-4 3-1 15,3-3 1-15,-1 0 0 16,1 0 0-16,2 0 0 15,-1 0 1-15,4 0-1 0,0 0 1 16,-6 0-1-16,0 0 0 16,-1 0 0-16,-2 0-1 15,-4-3 0-15,-10 3 0 0,13 0-1 16,-13 0 1-16,9 0 0 16,-9 0 0-16,0 0 0 15,10 3 1-15,-10-3-1 0,11 4 1 16,-11-4-1-16,9 2 0 15,-9-2 0-15,0 0 1 16,0 0-1-16,10 7 1 16,-10-7-1-16,0 0 1 15,0 0 0-15,0 0 0 0,0 0 2 16,0 0-3-16,0 0 0 16,0 0 0-16,0 0 0 15,0 0 0-15,0 0 0 16,0 0 0-16,0 0 0 15,0 0 0-15,0 0 0 0,0 0 0 16,0 0 0-16,0 0 0 16,0 0 0-16,0 0 0 15,0 0 0-15,12 6 0 0,-12-6 0 16,8 5 0-16,-8-5 0 16,12 6 0-16,-12-6 0 15,13 1 0-15,-13-1 0 0,14 5 0 16,-14-5 0-16,16 6 0 15,-16-6 0-15,14 2 0 16,-14-2 0-16,13 3 0 16,-13-3 0-16,8 3 0 15,-8-3 0-15,0 0 0 0,0 0 0 16,0 0 0-16,0 0 0 16,0 0 0-16,0 0 0 15,0 0 0-15,0 0 0 16,0 0 0-16,0 0 0 0,9 1 0 15,-9-1 0-15,0 0 0 16,0 0 0-16,11 0 0 16,-2-4-68-16,-9 4-21 0</inkml:trace>
  <inkml:trace contextRef="#ctx0" brushRef="#br2" timeOffset="55559.7558">12336 8199 316 0,'0'0'6'15,"0"0"2"-15,0 0 2 16,0 0 3-16,0 0 2 16,-10-7 1-16,10 7-1 0,0 0 1 15,0 0-5-15,0 0-3 16,0 0-3-16,0 0 0 15,0-7-1-15,5 1-1 16,12 2 1-16,4-1 0 0,9-5 0 16,8 0 0-16,7 0 1 15,7-5 0-15,5 2-2 16,5-1-1-16,0 1 0 16,1-1 0-16,4 1-1 15,-2 1 0-15,-1-1 0 0,-1 1-1 16,1 2 0-16,-4-5 1 15,-3 2-1-15,0 2 1 16,1-4-1-16,-4 0 0 0,-2-3 0 16,-2 1 0-16,-1 0-1 15,-1-3 1-15,-4 3-1 16,-1-3 1-16,-6 0 0 16,-3 2 0-16,1 1 1 0,-7 0 0 15,-1 2-1-15,-2-2 1 16,-2 3 0-16,-4 2 1 15,-6 0 0-15,2 4 0 16,-5 4 0-16,-10 4 0 0,10-9 1 16,-10 9 0-16,0 0-1 15,0 0-2-15,0 0 0 16,0 0 0-16,0 0 0 16,0 0 0-16,0 0 0 15,0 0 0-15,0 0 0 16,0 0 0-16,0 0 0 0,0 0 0 15,0 0 0-15,0 0 0 16,0 0 0-16,0 0 0 0,0 0 0 16,0 0 0-16,0 0-2 15,0 0 2-15,0 0 0 16,0 0 0-16,0 0 2 16,0 0-2-16,0 0 0 0,0 0 0 15,0 0 0-15,0 0 0 16,0 0 0-16,0 0 0 15,0 0 0-15,0 0 0 16,0 0 0-16,0 0 0 0,0 0 0 16,0 0 0-16,0 0 0 15,0 0 0-15,0 0 0 16,0 0 0-16,0 0 0 16,0 0 0-16,0 0 0 15,0 0 0-15,0 0 0 0,0 0 0 16,0 0 0-16,0 0 0 15,0 0 0-15,0 0 0 0,0 0 0 16,6-8 0-16,-6 8 0 16,0 0 0-16,0 0-5 15,0 0 1-15,0 0-2 0,0 0 1 16,0 0-1-16,0 0-3 16,0 0-4-16,0 0-11 15,0 0-12-15,0 0-46 16,0 0-4-16</inkml:trace>
  <inkml:trace contextRef="#ctx0" brushRef="#br3" timeOffset="61856.6853">12574 8638 170 0,'0'0'10'15,"0"0"7"-15,0 0 8 16,0 0 3-16,0-10 1 0,0 10 2 15,0 0 1-15,-10-13 1 16,0 11-7-16,10 2-7 16,-14-5-6-16,14 5-2 15,-11-5-3-15,11 5-3 16,0 0-1-16,-10-2-1 0,10 2-1 16,0 0 0-16,10 0 0 15,1 0 0-15,3 2 1 16,9-2 1-16,4 0 0 15,3 0 1-15,5 0-1 16,4-2 0-16,4-6 0 0,-4 1-1 16,6-1 0-16,-2-1 0 15,0-3-1-15,3 1-2 0,-4-1 0 16,0 2 0-16,-4 0 0 16,-1 3 0-16,-5-3 0 15,2 2 0-15,-4 1 0 16,0 2 0-16,3-2 0 0,-1-3 0 15,-2 0 0-15,2-4 0 16,5 2 0-16,-7 0 0 16,0 3 0-16,-3-1 0 0,1 0 0 15,-6 3 0 1,1-4 0-16,-4 4 0 0,2 2 0 16,-1-2 0-16,2-1 0 15,3-4 0-15,2 1 0 16,3 2 0-16,0-4 0 15,2 1 0-15,0 0 0 0,-2 0 0 16,0 0 0-16,-3-1 0 16,-3 5 0-16,0-5 0 15,0 4 0-15,-4-1 0 0,1 0 0 16,0-4 0-16,2 2 0 16,4-4 0-16,-4 1 0 15,4 0 0-15,-2-2 0 0,-1 2 0 16,4 1 0-16,-8-4 0 15,3 5 0-15,-6-2 0 16,0 0 0-16,0 3 0 16,1-2 0-16,0 1 0 15,-4-2 0-15,4 0 0 0,-3-2 0 16,2 4 0-16,0-1 0 16,-1 1 0-16,-2 1 0 15,4 3 0-15,-4-4 0 16,-3 6 0-16,3-4 0 15,-4 1 0-15,1 2 0 0,-2 1 0 16,1 2 0-16,-10 5 0 16,10-9 0-16,-10 9 0 15,0 0 0-15,0 0 0 0,7-5 0 16,-7 5 0-16,0 0 0 16,0 0 0-16,0 0 0 15,0 0 0-15,0 0 0 16,-4 7 0-16,1 3 0 0,-7-1-50 15,0 8-40 17,-4-11-1-32</inkml:trace>
  <inkml:trace contextRef="#ctx0" brushRef="#br4" timeOffset="68976.1056">13138 8930 275 0,'0'0'8'0,"0"0"5"16,0 0 2-16,0 0 5 15,0 0 1-15,0 0 2 16,0 0 1-16,0 0-1 16,0 0-5-16,0 0-4 0,3 0-3 15,-3 0-3-15,21-2-1 16,-1 2-1-16,6-3 0 0,4 1-1 15,0-1 0-15,7 1-1 16,3 2 1-16,2-3-5 16,0-2 0-16,0 3 0 15,6-5 0-15,-6-1 0 0,8-2 0 16,-3 1 0-16,3-7 0 16,-3 3 0-16,2-1 0 15,-3 2 0-15,-7-1 0 16,1-1 0-16,-6 4 0 15,2-2 0-15,-1-2 0 16,-6 0 0-16,1-1 0 0,3 0 0 16,1-4 0-16,-2 1 0 15,2 1 0-15,-1-3 0 16,2 0 0-16,-3-5 0 0,6 6 0 16,-5-7 0-16,4 2 0 15,-4-3 0-15,5 2 0 16,0 0 0-16,-3-2 0 15,2 4 0-15,-5 2 0 0,1-2 0 16,-8 2 0-16,-3 4 0 16,-1 1 0-16,-2 0 0 15,-8 2 0-15,-1-3 0 0,3-1 0 16,-1 3 0-16,3-5 0 16,0 3 0-16,0-5 0 15,4 2 0-15,2 2 0 16,-1 0 0-16,-3-1 0 15,-1 7 0-15,-2 0 0 0,-3 4 0 16,-2 1 0-16,-9 7 0 16,0 0 0-16,0 0 0 15,0 0 0-15,10-10 0 0,-10 10 0 16,0 0 0-16,6-10 0 16,-6 10 0-16,7-12 0 15,-6 1 0-15,5 4 0 16,-3-3 0-16,1 1 0 15,2-1 0-15,-1 0 0 0,-3 0 0 16,2 0 0-16,2 1 0 16,-2-2 0-16,-4 11 0 15,9-15 0-15,-9 15 0 16,10-10 0-16,-10 10 0 0,0 0 0 16,9-7 0-16,-9 7 0 15,0 0 0-15,0 0 0 16,0 0 0-16,0 0 0 15,0 0 0-15,0 0 0 0,0 12-28 16,-8 2-61-16,-1 3-3 16</inkml:trace>
  <inkml:trace contextRef="#ctx0" brushRef="#br5" timeOffset="73754.8581">13409 9310 267 0,'0'0'6'0,"0"0"4"16,0 0 3-16,0 0-1 0,0 0 2 15,0 0-2-15,0 0 2 16,0 0 1-16,0 0-3 16,11 0-2-16,-2 2-1 15,6-2 0-15,3 0 0 0,2 0 2 16,6-2 0-16,4-1-1 15,3-5-1-15,2 1-1 16,0 0-2-16,2 0 0 16,-3-4-1-16,4 4-2 0,2-4 0 15,-3 2 0-15,-2-1 0 16,2-2-1-16,-3 2 0 16,2 0 1-16,-4 2-1 0,1-1 0 15,-6 2 1 1,0-4-1-16,0 4 1 15,0-1-1-15,1-2-2 0,-2 0 0 16,4 3 0-16,0-3 0 16,0-2 0-16,0 4 0 15,3-4 0-15,-3 0 0 0,0-4 0 16,-2 4 0-16,2 0 0 16,0-1 0-16,-1 1 0 15,0 0 0-15,-4 3 0 0,0-5 0 16,-3 4 0-16,1 0 0 15,-1-2 0-15,-2 2 0 16,2-5 0-16,1 3 0 16,-3-3 0-16,1 3 0 0,2-2 0 15,0-3 0-15,-4 5 0 16,4-2 0-16,0 1 0 16,-1 1 0-16,0 0 0 15,0-3 0-15,1 0 0 0,2 0 0 16,0 3 0-16,-4-3 0 15,5 0 0-15,-4 0 0 16,-2 1 0-16,2-2 0 16,-4 2 0-16,1 1 0 15,-1-2 0-15,2-2 0 0,-5 3 0 16,3-4 0-16,1 4 0 16,-5-5 0-16,4 5 0 15,0-1 0-15,-4 0 0 16,-1 3 0-16,0-3 0 0,2 0 0 15,-3-3 0-15,1 1 0 16,1 0 0-16,2-2 0 16,-2-1 0-16,4 2 0 0,-6 0 0 15,1 1 0-15,-1 0 0 16,0 3 0-16,-1-1 0 16,-2-1 0-16,-1 1 0 0,-1-2 0 15,1 2 0-15,-1-2 0 16,0 2 0-16,-2-3 0 15,3 4 0-15,0-4 0 16,-4 3 0-16,1 1 0 16,2-1 0-16,-1-3 0 15,-1 3 0-15,0 0 0 0,-1-2 0 16,4 5 0-16,-2-3 0 16,-1 3 0-16,-1 0 0 15,1-4 0-15,0 6 0 0,0-2 0 16,-3 2 0-16,4-3 0 15,-1 6 0-15,-3-2 0 16,-2 9 0-16,5-13 0 16,-5 13 0-16,0 0 0 0,0 0 0 15,2-7 0-15,-2 7 0 16,0 0 0-16,0 0 0 16,0 0 0-16,0 0 0 15,0 0 0-15,0 0 0 0,0 0 0 16,0 0 0-1,0 0 0-15,0 0 0 0,0 0 0 16,0 0 0-16,0 0 0 16,0 0-4-16,0 0-86 0,0 5-2 15</inkml:trace>
  <inkml:trace contextRef="#ctx0" brushRef="#br5" timeOffset="76568.4697">11622 1662 322 0,'0'0'5'0,"0"0"-1"0,0 0 4 15,0 0 0-15,0 0 0 16,0-10 0-16,0 10 3 16,2-10 1-16,-2 10-4 0,20-12 2 15,-2 4-3-15,4 3-1 16,8 1 3-16,4 1-1 16,9 3-2-16,-6 0 1 15,82 10 0-15,6 9-2 16,10 6-1-16,-4 20 0 0,-4 14-1 15,-18 13 0-15,-17 5 0 16,-48 0-1-16,-9 5 1 16,-10 2 1-16,-7 2 0 0,-6 2 1 15,-5-7-1-15,-7 0 2 16,-2-1-1-16,-8-5-3 16,-10-5-2-16,-4-2 0 15,-6-6 0-15,-8-5 0 0,-5-7 0 16,-3-11 0-16,-3-6 0 15,-4-8 0 1,0-9 0-16,-4-6 0 0,1-7 0 16,-1-6 0-16,-4-7 0 15,5-9 0-15,3-3 0 0,-2-8 0 16,9-7 0-16,0-10 0 16,9-10 0-16,3-13 0 15,6-4 0-15,-2-6 0 0,8-9 0 16,-3-5 0-16,8 0 0 15,-1 0 0-15,8-8-4 16,5 11 2-16,3-4 0 16,2 49-1-16,5-3 2 0,2 1-1 15,5-2 2-15,4 1-1 16,4 2 0-16,4 4-1 16,1 1 0-16,7 9 2 15,4-1-1-15,3 15 1 16,6 7-2-16,30 4 3 15,26 21-1-15,9 36 1 0,-4 28-1 16,-5 27 1-16,-13 14 0 16,-10 10 1-16,-22-10 4 15,-16-7-3-15,-12 1 0 0,-16-11 2 16,-12-1-5-16,-5-4 0 16,-14-7 0-16,-11-3 0 15,-2-6 0-15,-9-10 0 0,-2-12 0 16,-1-12 0-16,-5-11 0 15,-1-16 0-15,1-9 0 16,-6-10 0-16,-2-12 0 16,-3-15 0-16,0-18 0 15,1-12 0-15,1-16 0 0,3-10 0 16,8-9 0-16,5-9 0 16,10-3-2-16,12-3-1 15,12-3-1-15,8 4 1 16,18 8 0-16,10 3 1 0,8 6 1 15,-10 53 0 1,1-5-1-16,5 7-1 0,1 1 0 16,36-14 2-16,5 23-1 15,8 24-1-15,-7 27 1 16,-3 24 0-16,-5 21 2 16,-10 15 0-16,-14 12 1 0,-19 3-5 15,-12-3-6-15,-12 5-33 16,-6-7-36-16,-19-13-2 15</inkml:trace>
  <inkml:trace contextRef="#ctx0" brushRef="#br5" timeOffset="95266.049">1442 9371 3 0,'0'0'2'16,"0"0"0"-16,0 0 1 15,0 0-1-15,0 0-2 16,0 0-1-16,0 0-6 0</inkml:trace>
  <inkml:trace contextRef="#ctx0" brushRef="#br5" timeOffset="113781.5667">11960 7595 400 0,'0'0'4'0,"0"0"4"16,0 0 0-16,0 0 2 0,0 0-1 16,0 0 1-16,0 0-1 15,0 0 1-15,0 0-5 16,0 0-4-16,0 0-1 15,-3 7 0-15,3 6-1 0,0-3 1 16,0 0-1-16,-2 4 1 16,2-3 0-16,0-1 0 15,0-3 1-15,0-7-1 0,0 0 0 16,0 9 0-16,0-9 1 16,0 0-1-16,0 0 1 15,0 0 0-15,8 0 1 16,-8 0 0-16,19 0 0 0,-3 0 0 15,-2 0 0-15,6 0 0 16,1-3-1-16,0 3 0 16,-3 0 0-16,1 0-1 15,-2 6 1-15,-4-1-1 0,0 4 0 16,-1-1 1-16,-5 2 1 16,-2 5-1-16,-5-2 1 15,0 2 0-15,-7-1 0 16,-7 3 1-16,-2 1-1 15,-3-3 0-15,-4 0 0 0,-2-2-2 16,4-4 0-16,-2 1 0 16,3-6 0-16,3-1-2 15,1-3-3-15,6 0-5 16,0-5-10-16,5-2-32 16,3-3-34-16,2 0-3 0</inkml:trace>
  <inkml:trace contextRef="#ctx0" brushRef="#br5" timeOffset="114167.7692">11927 7605 397 0,'0'0'5'0,"0"0"2"0,0 0 2 16,0 0 2-16,0 0 0 16,6-10 1-16,-6 10 0 15,7-10 1-15,-7 10-5 16,17-18-2-16,-4 7-1 16,4-5-2-16,3 1-1 15,1 1 0-15,0 2-1 16,2-1 0-16,-5 5-1 0,-4 1 0 15,-3 4 1-15,-11 3-1 16,12-2 1-16,-12 2-1 16,0 0 1-16,0 0-1 0,0 0 1 15,0 0-1-15,0 0-1 16,0 0-2-16,0 0-6 0,0 0-15 16,-5 9-59-16,1 2-4 15</inkml:trace>
  <inkml:trace contextRef="#ctx0" brushRef="#br5" timeOffset="114645.0884">12320 7553 450 0,'0'0'1'0,"0"0"3"0,0 0 1 16,0 0 0-16,0 0-1 16,0 0 1-16,0 0-1 15,0 0 0-15,0 0 0 0,8 12-3 16,-3-2-1-16,5 0-1 16,-1 2 2-16,7 8 0 15,-4-2 0-15,3-1-1 0,0 2 0 16,-2-4 1-16,-4 1-1 15,1-7 0-15,-3 1 0 16,-7-10 1-16,10 11 1 0,-10-11 1 16,0 0 0-16,0 0 1 15,8-12 0-15,-3-5 0 16,1-4-4-16,-2-7 0 16,6-6 0-16,-3-7 0 15,4 2 0-15,-4 5 0 16,3 2 0-16,-3 4 0 0,-1 6 0 15,-4 9 0-15,-2 13 0 16,5-12 0-16,-5 12 0 16,0 0 0-16,0 0 0 0,0 0 0 15,0 0 0-15,2-8-53 16,-2 8-37-16</inkml:trace>
  <inkml:trace contextRef="#ctx0" brushRef="#br2" timeOffset="126941.0513">1249 9401 266 0,'0'0'7'0,"0"0"3"16,0 0 3-16,0 0 1 16,6-5 3-16,-6 5 0 0,0 0 2 15,0 0 4-15,0 0-7 16,0 0-3-16,0 0-1 16,0 0-1-16,-6-7-2 15,6 7-2-15,-11 0 0 16,4 0-1-16,-5 0-1 0,1 0-1 15,-3-4 0-15,-5 2 0 16,-3 1 0-16,1-2 0 16,-4 0-1-16,0-2 1 15,-5-1 0-15,2 2-1 0,1-1 0 16,-1 0-1-16,2 0-2 16,6 0 0-16,-1 0 0 15,5 3 0-15,3 0 0 0,13 2 0 16,-12-3 0-16,12 3 0 15,0 0 0-15,0 0 0 16,0 0 0-16,0 0 0 16,0 0 0-16,0 0 0 0,0 0 0 15,0 0 0-15,0 0 0 16,0 0 0-16,0 0 0 16,0 0 0-16,0 0 0 15,0 0 0-15,0 0 0 16,0 0 0-16,0 0 0 0,0 0 0 15,0 0 0 1,0 0 0-16,0 0 0 0,0 0 0 16,0 0 0-16,0 0 0 15,0 0 0-15,0 0 0 0,0 0 0 16,0 0 0-16,-11-3 0 16,11 3 0-16,-2-7 0 0,-1-2 0 15,-2-4 0-15,-2-5 0 16,0-6 0-16,-4-9 0 15,2 0 0-15,-3-11 0 16,-1-7 0-16,1-7 0 16,-4-8 0-16,2-6 0 0,-2-10 0 15,4-7 0-15,-6-6 0 16,6-9 0-16,-5-4 0 16,2-6 0-16,2 3 0 15,-1-1 0-15,4 3 0 16,-3 7 0-16,1 8 0 0,2 2 0 15,5 11 0-15,-5 7 0 16,3 1 0-16,-4 1 0 16,4 3 0-16,0-5 0 15,2 2 0-15,3-4 0 0,-3-1 0 16,-1 0 0-16,4 0 0 16,-1 5 0-16,1 3 0 15,-3 4 0-15,-2 6 0 0,2 2 0 16,-3 3 0-16,-4 4 0 15,5 1 0-15,-2-2 0 16,-1 0 0-16,6 1 0 16,-3-4 0-16,1 4 0 0,3-4 0 15,1 1 0-15,0 2 0 16,-1-1 0-16,3 3 0 16,-3-4 0-16,3 6 0 15,-4 0 0-15,2 2 0 0,-3-5 0 16,-1 4 0-16,4-6 0 15,-3 0 0-15,2-7 0 16,-1 2 0-16,4-6 0 16,0 6 0-16,0-2 0 15,0 5 0-15,0 1 0 0,0 9 0 16,0 2 0-16,0 5 0 16,1 2 0-16,-1-5 0 15,6 1 0-15,-1-4 0 0,3-6 0 16,3-6 0-16,-3 1 0 15,4-8 0-15,1 0 0 16,-3 3 0-16,3-6 0 0,-4 6 0 16,2 2 0-16,-6 5 0 15,2 0 0-15,-2-2 0 16,2-1 0-16,4-2 0 16,3-1 0-16,1 3 0 15,2-6 0-15,4 7 0 16,4-1 0-16,0 4 0 0,1 3 0 15,4 4 0-15,0 1 0 16,2 4 0-16,1 2 0 16,4-1 0-16,5 2 0 15,2 3 0-15,4-4 0 0,7 3 0 16,2-1 0-16,8 2 0 16,-3 4 0-16,2 3 0 15,1 0 0-15,3 6 0 0,-1 0 0 16,0 3 0-16,2 7 0 15,4 0 0-15,0-2 0 16,3-1 0-16,8 3 0 16,5-5 0-16,6-2 0 0,2 0 0 15,10-3 0-15,2-1 0 16,0-3 0-16,11 2 0 16,-2 5 0-16,0 0 0 15,-3 2 0-15,-1 1 0 0,-5 8 0 16,1 3 0-16,-1-1 0 15,-1 4 0-15,0 0 0 16,-3 4 0-16,7 2 0 16,-1-3 0-16,4 8 0 15,-6 2 0-15,-2 0 0 0,3 1 0 16,-11-2 0-16,-1 5 0 16,-3 0 0-16,-5 4 0 15,2-4 0-15,-3 0 0 0,-3-2 0 16,4-2 0-16,0-1 0 15,0-5 0-15,-3-1 0 16,0-2 0-16,-10 4 0 16,-2 0 0-16,-8-3 0 0,-10 4 0 15,-4 4 0-15,-7-3 0 16,-6-1 0-16,-2 1 0 16,-6 0 0-16,-2-2 0 15,-3-2 0-15,1 0 0 16,-4-4 0-16,1 1 0 0,-5-3 0 15,-1 0 0-15,-1 3 0 16,0-1 0-16,-2-2 0 16,-2 5 0-16,-2-2 0 15,6-1 0-15,-1 4 0 0,-2-5 0 16,4 4 0-16,1 0 0 16,3 3 0-16,0-4 0 15,3 6 0-15,4 0 0 0,-3 2 0 16,6 1 0-16,-3 2 0 15,2 0 0-15,0 5 0 16,-1-6 0-16,6 4 0 16,-5 2 0-16,3-3 0 0,-8-2 0 15,3 2 0-15,-5-4 0 16,-3-1 0-16,-4-2 0 16,-4-1 0-16,-3-6 0 15,-2 7 0-15,-9-10 0 16,10 4 0-16,-10-4 0 0,0 0 0 15,0 0 0 1,0 0 0-16,0 0 0 0,0 0 0 16,8 11 0-16,-8-11 0 15,0 0 0-15,0 0 0 0,0 0 0 16,0 0 0-16,0 0 0 16,0 0 0-16,0 0 0 15,10 10 0-15,-10-10 0 0,0 0 0 16,9 12 0-16,-9-12 0 15,15 8 0-15,-15-8 0 16,13 15 0-16,-13-15 0 16,17 15 0-16,-17-15 0 0,15 12 0 15,-15-12 0-15,18 12 0 16,-18-12 0-16,14 9 0 16,-14-9 0-16,16 9 0 15,-16-9 0-15,9 5 0 16,-9-5 0-16,0 0 0 0,10 4 0 15,-10-4 0-15,0 0 0 16,0 0 0-16,0 0 0 16,0 0 0-16,0 0 0 15,0 0 0-15,0 0 0 16,0 0 0-16,0 0 0 0,0 0 0 16,0 0 0-16,0 0 0 15,0 0 0-15,0 0 0 0,0 0 0 16,0 0 0-16,0 0 0 15,0 0 0-15,0 0 0 16,0 0 0-16,0 0 0 16,0 0 0-16,0 0 0 0,0 0 0 15,0 0 0-15,0 0 0 16,0 0 0-16,0 0 0 16,0 0 0-16,0 0 0 15,0 0 0-15,0 0 0 16,0 0 0-16,0 0 0 0,0 0 0 15,0 0 0-15,0 0 0 16,0 0 0-16,0 0 0 16,6-7 0-16,-4-5 0 15,5-3 0-15,3-2 0 16,3-11 0-16,1 2 0 0,2-8 0 16,3-4 0-16,6 3 0 15,0-3 0-15,0 6 0 0,2-2 0 16,1 3 0-16,2-1 0 15,2 3 0-15,5-2 0 16,0 2 0-16,9-3 0 16,-5 0 0-16,6 2 0 0,3 3 0 15,0 2 0-15,2 1 0 16,-2 3 0-16,0 4 0 16,-3 7 0-16,3 3 0 15,-5 2 0-15,4 2 0 0,1 3 0 16,-6 0 0-1,7 8 0-15,-7 2 0 0,4-1 0 16,-7 9 0-16,7 0 0 16,-6 4 0-16,1 3 0 15,-4-1 0-15,-4 5 0 0,2 0 0 16,-2 5 0-16,-3 2 0 16,0 2 0-16,-7-1 0 15,0 1 0-15,-2-1 0 0,-3 0 0 16,-1 0 0-16,-1-7 0 15,-3 1 0-15,0-3 0 16,-5-3 0-16,2-3 0 16,-2 0 0-16,-3-4 0 0,1-1 0 15,-1 1 0-15,-1-3 0 16,-4-6 0-16,0 2 0 16,1-2 0-16,-3-9 0 15,5 14 0-15,-5-14 0 16,0 0 0-16,0 0 0 0,0 0 0 15,0 0 0 1,0 0 0-16,0 0 0 0,0 0 0 16,0 0 0-16,0 0 0 15,0 0 0-15,0 0 0 16,0 0 0-16,7 8 0 0,-7-8 0 16,0 0 0-16,0 0 0 15,0 0 0-15,0 0 0 0,0 0 0 16,0 0 0-16,0 0 0 15,0 0 0-15,0 0 0 16,0 0 0-16,0 0 0 16,0 0 0-16,0 0 0 0,0 0 0 15,0 0 0-15,0 0 0 16,0 0 0-16,0 0 0 16,0 0 0-16,0 0 0 15,8 3 0-15,-8-3 0 0,0 0 0 16,0 0 0-16,0 0 0 15,0 0 0 1,0 0 0-16,0 0 0 0,0 0 0 16,0 0 0-16,0 0 0 15,0 0 0-15,0 0 0 16,0 0 0-16,0 0 0 0,0 0 0 16,0 0 0-16,0 0 0 15,0 0 0-15,0 0 0 0,10 2 0 16,-10-2 0-16,0 0 0 15,0 0 0-15,0 0 0 16,0 0 0-16,0 0 0 16,0 0 0-16,0 0 0 0,0 0 0 15,0 0 0-15,0 0 0 16,0 0 0-16,0 0 0 16,0 0 0-16,0 0 0 15,7 7 0-15,-7-7 0 16,0 0 0-16,0 0 0 0,0 0 0 15,0 0 0-15,0 0 0 16,0 0 0-16,0 0 0 16,0 0 0-16,13 0 0 15,-13 0 0-15,0 0 0 16,12 8 0-16,-12-8 0 0,20 10 0 16,-8-5 0-16,6 1 0 15,-3 3 0-15,2 2 0 0,3-2 0 16,0 3 0-16,2 3 0 15,-2 3 0-15,0-2 0 16,2 5 0-16,1-1 0 16,-1 4 0-16,3 0 0 0,0 7 0 15,0-2 0-15,2 0 0 16,3 2 0-16,-7 2 0 16,7-2 0-16,-1 4 0 15,0-5 0-15,-4 2 0 16,5 3 0-16,-2-1 0 15,-1 4 0-15,-3 3 0 0,2-3 0 16,-3 6 0-16,1-1 0 16,3 6 0-16,-7-2 0 15,5 0 0-15,2 2 0 16,-2 1 0-16,0-1 0 0,3 1 0 16,-1 0 0-16,-3 0 0 15,1 1 0-15,3 2 0 0,-3-4 0 16,0 3 0-16,2 2 0 15,-2 1 0-15,5 3 0 16,-5-2 0-16,4 1 0 16,1 0 0-16,-3 1 0 0,3-3 0 15,-3 3 0-15,3-1 0 16,0 2 0-16,2 0 0 16,-2 6 0-16,-2 2 0 15,2-3 0-15,-3 1 0 16,0-3 0-16,3 2 0 0,-2-5 0 15,-1 0 0 1,3-1 0-16,-5-4 0 0,5 1 0 16,-6 0 0-16,3 2 0 15,-2-6 0-15,-2 4 0 16,0-4 0-16,-2 2 0 0,0 2 0 16,-5-8 0-16,5 2 0 15,-5-7 0-15,5 3 0 0,-3-3 0 16,2-3 0-16,-6-2 0 15,6-1 0-15,0 1 0 16,-3-2 0-16,1-3 0 16,2-3 0-16,-3 1 0 0,0-1 0 15,1-1 0-15,2 1 0 16,-3 2 0-16,-1-2 0 16,0 3 0-16,2 0 0 15,-1-1 0-15,0 0 0 16,3 1 0-16,0 1 0 0,-2-3 0 15,1-1 0-15,2 0 0 16,-1 0 0-16,-3 0 0 16,0-2 0-16,4 3 0 15,-4 0 0-15,0-3 0 16,3 2 0-16,-3 1 0 0,0 0 0 16,1-3 0-16,2 5 0 15,-3-6 0-15,6 0 0 0,-3-3 0 16,2 4 0-16,0-4 0 15,1-1 0-15,0-3 0 16,-2-1 0-16,4-1 0 16,-2-1 0-16,1-2 0 0,2 1 0 15,-2-3 0-15,-1 3 0 16,2-3 0-16,-3 0 0 16,3 0 0-16,-3 0 0 15,3-3 0-15,-2-1 0 0,-1-4 0 16,2 1 0-1,-4-2 0-15,3 0 0 0,-4-1 0 16,4-2 0-16,-5 0 0 16,1 0 0-16,-3 0 0 15,-2 0 0-15,4-2 0 0,-6-1 0 16,-3-2 0-16,4 2 0 16,-3-1 0-16,3 1 0 15,-3-2 0-15,-1 1 0 0,4 1 0 16,-5-3 0-16,1 4 0 15,2 0 0-15,-11 2 0 16,14-8 0-16,-14 8 0 0,16-5 0 16,-16 5 0-16,9-5 0 15,-9 5 0-15,0 0 0 16,10-5 0-16,-10 5 0 16,0 0 0-16,0 0 0 15,0 0 0-15,8-2 0 0,-8 2 0 16,0 0 0-16,0 0 0 15,0 0 0-15,0 0 0 16,5-12 0-16,-5 12 0 16,2-10 0-16,-2 10 0 15,5-15 0-15,-5 7 0 0,0 8 0 16,7-20 0-16,-7 20 0 16,9-14 0-16,-9 14 0 15,4-16 0-15,-4 16 0 0,8-9 0 16,-8 9 0-16,7-12 0 15,-7 12 0-15,13-10 0 16,-6 2 0-16,3 1 0 0,0-1 0 16,1 2 0-16,0-2 0 15,-2 0 0-15,0 0 0 16,-9 8 0-16,14-7 0 16,-14 7 0-16,11-7 0 15,-11 7 0-15,0 0 0 0,0 0 0 16,6-6 0-16,-6 6 0 15,0 0 0-15,0 0 0 16,0 0 0-16,0 0 0 16,0 0 0-16,0 0 0 15,0 0 0-15,0 0 0 16,0 0 0-16,0 0 0 0,0 0 0 16,0 0 0-16,0 0 0 15,0 0 0-15,0 0-18 0,13 10-71 16,-13-10-3-16</inkml:trace>
  <inkml:trace contextRef="#ctx0" brushRef="#br3" timeOffset="142459.0478">12721 8628 284 0,'0'0'6'15,"0"0"3"-15,0 0 2 16,0 0 3-16,0 0 1 15,0 0 2-15,0 0 4 16,0 0 0-16,-8-8-4 0,8 8-3 16,0 0-2-16,0 0-1 15,0 0-3-15,0 0-1 16,0 0-2-16,0 0-1 16,-10 0-2-16,10 0 1 0,-9 3-1 15,-2-1-1-15,2 1 1 16,-1 0 0-16,-8-2-1 0,0 2 1 15,-1 2-1-15,-4 4 0 16,-2-3-1-16,0 0 1 16,-9 3-1-16,-1 2 1 15,-3-2-1-15,-2 6 1 16,-1-3-1-16,-4-2 1 0,0 2 0 16,3 2 1-16,-3-5-1 15,2 1 1-15,7-5 0 16,-1 3 0-16,7-7 2 0,0 5-4 15,2-6 0-15,4 0 0 16,4 0 0 0,3 0 0-16,4-3 0 0,1-1 0 15,-1 1 0-15,3-5 0 16,-2 4 0-16,-1-1 0 16,1-1 0-16,-1 0 0 0,1-3 0 15,-6 1 0-15,4 1 0 16,-2 2 0-16,2-2 0 0,-4 2 0 15,1-2 0-15,-1-1 0 16,3 1 0-16,-2-1 0 16,-2 1 0-16,1-3 0 15,0 0 0-15,-3-2 0 16,0 0 0-16,1-6 0 0,-2 3 0 16,-5-5 0-16,2 3 0 15,-2-4 0-15,-1 5 0 16,-2-7 0-16,0 4 0 15,1-3 0-15,-4-2 0 0,1 3 0 16,2-4 0-16,-2 0 0 16,-3 0 0-16,3-2 0 15,-5 0 0-15,1 2 0 16,-1-2 0-16,0 1 0 16,0 0 0-16,2 0 0 0,-4-5 0 15,6 4 0-15,-2 0 0 16,0-3 0-16,3 0 0 0,-5 0 0 15,1 3 0-15,2-3 0 16,-3 1 0-16,5-1 0 16,-3 1 0-16,0-1 0 0,3-5 0 15,0 3 0-15,-1-5 0 16,4 2 0-16,1-3 0 16,-2-1 0-16,3 2 0 15,-1-1 0-15,3 1 0 16,-2 1 0-16,4-4 0 15,-1 0 0-15,-1 3 0 0,0-1 0 16,0-1 0-16,-2 0 0 16,2-7 0-16,1 5 0 15,-4 1 0-15,1-4 0 16,-1 2 0-16,3-1 0 0,-5-1 0 16,4 4 0-16,0-2 0 15,2-2 0-15,-1 3 0 16,0-1 0-16,2 0 0 0,-2 1 0 15,3-4 0-15,-3 2 0 16,3 2 0-16,-2-5 0 16,1 3 0-16,0-3 0 15,1 2 0-15,-6-4 0 16,8 7 0-16,-1-5 0 0,-2 2 0 16,0-2 0-16,4 1 0 15,-4 3 0-15,3-2 0 16,-1-1 0-16,-3 0 0 0,2 1 0 15,0-1 0 1,0 3 0-16,-1 0 0 0,3-2 0 16,1-2 0-16,-4 5 0 15,3-2 0-15,-1-1 0 16,0 2 0-16,1-3 0 0,1 3 0 16,0-5 0-16,0 3 0 15,-4-4 0-15,4 4 0 16,-6-4 0-16,2 2 0 15,-2 1 0-15,1-2 0 0,-1 1 0 16,2-2 0-16,-2 4 0 16,5-4 0-16,0 1 0 0,-2 0 0 15,3 2 0-15,-1 1 0 16,2 2 0-16,-1 0 0 16,1 4 0-16,0-2 0 15,1 4 0-15,2 3 0 0,0 1 0 16,3 1 0-16,-1 0 0 15,4 4 0-15,-4 0 0 16,5 2 0-16,1 4 0 16,-1-3 0-16,7 2 0 15,-5 5 0-15,2 0 0 16,4 0 0-16,0 1 0 0,0 1 0 16,0 1 0-16,0 1 0 15,4 1 0-15,-2-1 0 16,2 1 0-16,-4 3 0 15,1-4 0-15,-1 2 0 0,6-1 0 16,-4 0 0-16,0-1 0 16,1-1 0-16,-1-1 0 15,-2 1 0-15,4 1 0 0,-4 0 0 16,4 1 0-16,-2-1 0 16,-2 3 0-16,0 1 0 15,0 9 0-15,0-17 0 0,0 9 0 16,0-5 0-16,0 13 0 15,0-14 0-15,0 14 0 16,0-12 0-16,0 12 0 16,0-11 0-16,0 11 0 15,0 0 0-15,0 0 0 16,0 0 0-16,0-7 0 0,0 7 0 16,0 0 0-16,0 0 0 15,0 0 0-15,0 0 0 16,0 0 0-16,0 0 0 0,0 0 0 15,0 0 0-15,0 0 0 16,0 0 0-16,0 0 0 16,0 0 0-16,0 0 0 15,0 0 0-15,0 2 0 0,0-2 0 16,0 0 0-16,0 0 0 16,0 0 0-16,0 0 0 15,0 0 0-15,0 0 0 0,0 0 0 16,0 0 0-16,0 0 0 15,0 0 0-15,0 0 0 16,0 0 0-16,0 0 0 16,0 0 0-16,0 0 0 15,0 0 0-15,0 0 0 16,0 0 0-16,0 0 0 0,0 0 0 16,0 0 0-16,3-7 0 15,-1-3 0-15,-2-5 0 16,0-2 0-16,0-6 0 0,0-1 0 15,-5-3 0-15,-5-5 0 16,-2 1 0-16,-5-3 0 16,-6 2 0-16,0-3 0 0,-3 7 0 15,-9-1 0-15,0 3 0 16,-5 3 0-16,-2 5 0 16,-3 6 0-16,-4 2 0 15,1 5 0-15,-2 5 0 0,1 0 0 16,-3 7 0-1,7 4 0-15,-2 1 0 0,7 3 0 16,3 2 0-16,-1 3 0 16,6 5 0-16,-3 2 0 15,5 8 0-15,-2 0 0 16,5 4 0-16,4 3 0 16,-1 0 0-16,-1 5 0 0,7 0 0 15,4-2 0-15,-3-3 0 16,6 0 0-16,1-4 0 15,1-4 0-15,5-2 0 0,2-5 0 16,0 1 0-16,2-6 0 16,0-2 0-16,0-3 0 0,2 1 0 15,-2-3 0-15,0-3 0 16,0-3 0-16,0 2 0 16,0-11 0-16,0 12 0 15,0-12 0-15,0 0 0 16,0 0 0-16,0 0 0 15,0 0 0-15,0 0 0 0,0 0 0 16,0 0 0-16,0 0 0 16,0 0 0-16,0 0 0 15,0 0 0-15,0 0 0 16,0 10 0-16,0-10 0 16,0 0 0-16,0 0 0 0,0 0 0 15,0 0 0-15,0 0 0 16,0 0 0-16,0 0 0 0,0 0 0 15,0 0 0-15,0 0 0 16,0 0 0-16,0 0 0 16,0 0 0-16,0 0 0 15,6 4 0-15,-6-4 0 0,0 0 0 16,0 0 0-16,0 0 0 16,0 0 0-16,0 0 0 15,0 0 0-15,0 0 0 16,0 10 0-16,0-10 0 0,-11 3 0 15,3-3 0-15,-3 0 0 16,0 0 0-16,2 0 0 16,-4 0 0-16,3-5 0 15,-3 5 0-15,4-8 0 16,-1 4 0-16,-1-1 0 16,-1 0 0-16,-3-3 0 0,-2 4 0 15,-3-2 0-15,0 1 0 16,-2-1 0-16,-8 3 0 0,5-5 0 15,-5 1 0-15,5 1 0 16,-5 0 0-16,3-4 0 16,3-1 0-16,-1 1 0 15,2-2 0-15,-2 7 0 0,2-4 0 16,1-1 0-16,0 0 0 16,2 2 0-16,-2-1 0 15,2 1 0-15,0 0 0 16,3-2 0-16,-1 3 0 0,4-4 0 15,-2 2 0-15,4-1 0 16,-3 0 0-16,5 3 0 16,1-3 0-16,-2 5 0 15,4-8 0-15,7 13 0 16,-19-14 0-16,13 6 0 0,-4-2 0 16,3 2 0-16,-6-1 0 15,6-1 0-15,-3 0 0 16,-3 0 0-16,1 3 0 0,-1-3 0 15,1 2 0-15,2-2 0 16,-3 3 0-16,4-1 0 16,-3 1 0-16,-1-3 0 15,1 3 0-15,-1-3 0 0,1 5 0 16,-4-5 0-16,2 5 0 16,-2-2 0-16,4 2 0 15,-8-3 0-15,8 4 0 16,-3-1 0-16,-2-1 0 0,-3-1 0 15,0-1 0-15,0 4 0 16,-2-1 0-16,-1-3 0 16,-1 5 0-16,-1-3 0 15,0 0 0-15,0-1 0 16,-5 0 0-16,5 2 0 16,-3-2 0-16,-1 4 0 0,0-4 0 15,-1 0 0-15,0 1 0 16,-3 1 0-16,-4 2 0 15,2-1 0-15,-2 4 0 0,-2-3 0 16,3 3 0-16,-8 0 0 16,4 0 0-16,-5 0 0 0,3 0 0 15,-3 0 0-15,-2 0 0 16,2 0 0-16,-2-3 0 16,-2 3 0-16,0 0 0 15,0 0 0-15,-1 0 0 0,-3 0 0 16,5 6 0-16,-7-5 0 15,2 5 0-15,-1-1 0 16,2 1 0-16,-3-2 0 16,0-1 0-16,-2 2 0 15,0 0 0-15,0-1 0 16,-5 1 0-16,2 1 0 16,1-2 0-16,-3 1 0 0,0 0 0 15,2 0 0-15,-3-1 0 16,4 2 0-16,-1-4 0 15,3 3 0-15,0 1 0 0,-1-5 0 16,1 4 0-16,0 1 0 16,2-2 0-16,1-1 0 0,-1 5 0 15,-1-5 0-15,5 4 0 16,2-5 0-16,-6 3 0 16,5 1 0-16,1-2 0 15,-4 4 0-15,3-1 0 0,-2 0 0 16,0 1 0-1,0-2 0-15,2 8 0 0,3-5 0 16,-6 1 0-16,7 1 0 16,0 1 0-16,5-3 0 15,-2 4 0-15,6-1 0 16,0-2 0-16,2 0 0 16,-1 2 0-16,4-4 0 0,6 2 0 15,-4-2 0-15,5 1 0 16,0-1 0-16,0-1 0 15,4 0 0-15,2-1 0 0,4-2 0 16,0 1 0-16,5 0 0 16,0-5 0-16,10 0 0 15,-12 8 0-15,12-8 0 0,0 0 0 16,-11 1 0-16,11-1 0 16,0 0 0-16,0 0 0 15,0 0 0-15,0 0 0 16,-9 3 0-16,9-3 0 15,0 0 0-15,0 0 0 0,0 0 0 16,0 0 0-16,-10 3 0 16,10-3 0-16,0 0 0 15,0 0 0-15,0 0 0 16,0 0 0-16,0 0 0 16,0 0 0-16,0 0 0 0,-10 2 0 15,10-2 0-15,0 0 0 16,0 0 0-16,0 0 0 15,0 0 0-15,-8 3 0 0,8-3 0 16,0 0 0-16,0 0 0 16,0 0 0-16,0 0 0 15,0 0 0-15,0 0 0 0,0 0 0 16,0 0 0-16,0 0 0 16,0 0 0-16,0 0 0 15,0 0 0-15,0 0 0 16,0 0 0-16,0 0 0 15,-9 0 0-15,9 0 0 0,0 0 0 16,0 0 0-16,0 0 0 16,-10 4 0-16,10-4 0 15,0 0 0-15,0 0 0 16,0 0 0-16,-10 0 0 0,10 0 0 16,0 0 0-16,-10 0 0 15,10 0 0-15,-15 3 0 16,15-3 0-16,-17 0 0 0,9 2 0 15,-2-2 0-15,-2 4 0 16,-4-2 0-16,-3 3 0 16,-1 0 0-16,-5 3 0 15,0 1 0-15,-5-1 0 0,4 2 0 16,-8 0 0-16,4-1 0 16,-4-2 0-16,6 0 0 15,-6 1 0-15,1 2 0 16,-2-2 0-16,4 0 0 0,-2-6 0 15,1 6 0-15,2-6 0 16,5 2 0-16,-2-1 0 16,4 0 0-16,1-1 0 15,4 1 0-15,-4 2 0 16,3-3 0-16,0 0 0 0,3 3 0 16,-4-2 0-16,4 2 0 15,0 0 0-15,3 0 0 16,-4 0 0-16,4-3 0 15,-4 8 0-15,1-3 0 0,0 3 0 16,-5 1 0-16,1-1 0 16,0 2 0-16,-2 2 0 15,0-1 0-15,5-1 0 0,-3 0 0 16,-3 1 0-16,4-3 0 16,3-3 0-16,0 1 0 15,5 0 0-15,1-1 0 16,1-2 0-16,9-5 0 15,-11 8 0-15,11-8 0 0,-12 9 0 16,12-9 0-16,-10 10 0 16,10-10 0-16,-10 4 0 15,10-4 0-15,-7 3 0 16,7-3 0-16,0 0 0 16,0 0 0-16,0 0 0 0,0 0 0 15,0 0 0-15,0 0 0 16,0 0 0-16,0 0 0 0,0 0 0 15,0 0 0-15,0 0 0 16,0 0 0-16,0 0 0 16,0 0 0-16,0 0 0 15,0 0 0-15,0 0 0 0,0 0 0 16,0 0 0-16,-10 5 0 16,10-5 0-16,0 0 0 15,0 0 0-15,0 0 0 16,0 0 0-16,0 0 0 0,0 0 0 15,0 0 0-15,0 0 0 16,0 0 0-16,0 0 0 16,0 0 0-16,0 0 0 15,0 0 0-15,0 0 0 16,0 0 0-16,0 0 0 16,0 0 0-16,-7-10 0 0,7 10 0 15,-13-17 0-15,3 5 0 16,-3-3 0-16,0-3 0 0,-4-2 0 15,0-4 0-15,-3-3 0 16,-2 0 0-16,-8-7 0 16,3 8 0-16,-3-6 0 15,-3 4 0-15,-2 1 0 0,1 5 0 16,-2 2 0-16,-2 0 0 16,3 5 0-16,-1 5 0 15,7 1 0-15,-4 1 0 16,9 3 0-16,2 2 0 15,-2 3 0-15,8 3 0 0,-2 4 0 16,3 6 0-16,-7-1 0 16,7 6 0-16,-2 4 0 15,2 1 0-15,-2-1 0 16,-1 3 0-16,4-3 0 16,3 2 0-16,1-3 0 0,1 0 0 15,-2-1 0-15,4-4 0 16,0 4 0-16,2-6 0 15,0 3 0-15,-1-2 0 0,3-1 0 16,-1 4 0-16,2-3 0 16,-3 5 0-16,-2-3 0 0,7 1 0 15,0-2 0-15,0 2 0 16,0-2 0-16,-4-1 0 16,4-1 0-16,4-2 0 15,-2 1 0-15,0-1 0 16,-2 0 0-16,3 1 0 15,-3-3 0-15,0 0 0 0,1-1 0 16,-1-9 0 0,0 16 0-16,0-16 0 0,0 7 0 15,0-7 0-15,0 0 0 16,0 0 0-16,0 0 0 16,0 0 0-16,0 0 0 0,0 0 0 15,0 0 0-15,0 0 0 16,0 0 0-16,0 0 0 15,0 0 0-15,0 0 0 0,0 0 0 16,0 0 0-16,0 0 0 16,0 0 0-16,0 0 0 15,0 0 0-15,0 0 0 0,0 0 0 16,0 0 0-16,0 0 0 16,0 0 0-16,0 0 0 15,0 0 0-15,0 10 0 16,0-10 0-16,0 0 0 0,0 8 0 15,0-8 0-15,4 16 0 16,-4-2 0-16,2-2 0 16,-2 8 0-16,4-1 0 15,-4 2 0-15,0 5 0 16,0 0 0-16,0-3 0 16,0 2 0-16,0 3 0 0,0-3 0 15,-2-1 0-15,0 1 0 16,0-3 0-16,2 6 0 0,0-6 0 15,-4 3 0-15,4-4 0 16,0 2 0-16,0 2 0 16,0 0 0-16,0-1 0 0,0 0 0 15,0 0 0-15,0-2 0 16,0 0 0-16,4 3 0 16,-4-2 0-16,2-2 0 15,-2 2 0-15,2-1 0 16,0 4 0-16,-2-2 0 0,3 1 0 15,0 1 0 1,-3-1 0-16,3 0 0 0,2 3 0 16,-5-4 0-16,5 1 0 15,-4 5 0-15,5-1 0 16,-4 1 0-16,3 3 0 16,-3 1 0-16,1 0 0 0,-3 7 0 15,0-2 0-15,0 0 0 16,0 2 0-16,0-2 0 15,0 0 0-15,-3 4 0 0,3-4 0 16,-2 2 0-16,2 0 0 16,0 2 0-16,0 3 0 15,0-1 0-15,0 5 0 0,-3-1 0 16,3 1 0-16,-2-2 0 16,0 5 0-16,-1-6 0 15,0 3 0-15,3-8 0 16,0 3 0-16,0-3 0 0,0-1 0 15,0 1 0-15,3 0 0 16,0 4 0-16,-3-2 0 16,0 2 0-16,0 0 0 15,0 0 0-15,0 4 0 16,0-3 0-16,0 1 0 0,0-2 0 16,0 0 0-16,0-3 0 15,0 5 0-15,0-6 0 16,-3 2 0-16,3 1 0 15,0 0 0-15,0 0 0 0,0-6 0 16,0 5 0-16,0-4 0 16,0 2 0-16,3-2 0 15,-1-3 0-15,0 0 0 0,1 1 0 16,2 1 0-16,1-3 0 16,-2 2 0-16,4-3 0 15,-4 5 0-15,4-3 0 0,-2-3 0 16,3 3 0-16,-2-4 0 15,1-1 0-15,2-2 0 16,0 0 0-16,-1-3 0 16,2 0 0-16,-1 0 0 15,2-4 0-15,-4 1 0 16,-1 1 0-16,0-3 0 0,3 0 0 16,-4 4 0-16,-1-7 0 15,-1 6 0-15,0-4 0 16,2-2 0-16,-1-2 0 15,1 5 0-15,-4-5 0 0,3-2 0 16,-3 2 0-16,1-1 0 16,-3-2 0-16,1 1 0 15,2-5 0-15,0 3 0 0,-3-6 0 16,0-7 0-16,5 14 0 16,-5-14 0-16,2 15 0 15,-2-15 0-15,0 16 0 16,0-6 0-16,0 2 0 0,0 0 0 15,0 3 0-15,3-3 0 16,0 3 0-16,-2 0 0 16,3-1 0-16,-4-2 0 15,0 0 0-15,0-3 0 16,2 4 0-16,-2-1 0 0,2-2 0 16,0 2 0-16,1 4 0 15,4 4 0-15,2-3 0 16,-2 5 0-16,3-1 0 15,-3 3 0-15,3-2 0 0,-3 3 0 16,6-4 0-16,-3-1 0 16,-5-2 0-16,5 0 0 15,-2-1 0-15,1 0 0 0,1 0 0 16,-3 0 0-16,4 1 0 16,-1 0 0-16,-1 4 0 15,2 0 0-15,3 0 0 0,-3-4 0 16,-2 4 0-16,1-7 0 15,-3-1 0-15,0-4 0 16,-1 0 0-16,-6-10 0 16,7 10 0-16,-7-10 0 15,0 0 0-15,10 13 0 16,-10-13 0-16,6 6 0 0,-6-6 0 16,9 11 0-16,-9-11 0 15,12 10 0-15,-12-10 0 16,10 8 0-16,-10-8 0 15,10 4 0-15,-10-4 0 0,0 0 0 16,0 0 0-16,0 0 0 16,0 0 0-16,10 5 0 0,-10-5 0 15,13 0 0-15,-13 0 0 16,20 3 0-16,-12-1 0 16,4-2 0-16,0 3 0 15,-2-1 0-15,0-2 0 0,-3 0 0 16,4 0 0-16,-1 0 0 15,-1 0 0-15,-9 0 0 16,18 3 0-16,-8-3 0 16,0 0 0-16,0 0 0 0,2 0 0 15,-4 0 0 1,3 0 0-16,2 0 0 0,0 0 0 16,1 0 0-16,0-3 0 15,-2 3 0-15,0 0 0 16,0 0 0-16,1 0 0 0,0 0 0 15,-1 0 0-15,1 0 0 16,-1 3 0-16,0-3 0 16,3 5 0-16,-3-3 0 0,1 0 0 15,2 1 0-15,-6-1 0 16,3 1 0-16,1 1 0 16,-2-1 0-16,-1-1 0 15,-1 4 0-15,2-4 0 0,-11-2 0 16,12 3 0-16,-12-3 0 15,12 2 0-15,-12-2 0 16,12 2 0-16,-12-2 0 16,13 0 0-16,-13 0 0 0,13 0 0 15,-13 0 0-15,12 0 0 16,-12 0 0-16,15 0 0 16,-15 0 0-16,12 0 0 15,-12 0 0-15,10 0 0 16,-10 0 0-16,13 0 0 0,-13 0 0 15,10 0 0-15,-10 0 0 16,12 0 0-16,-12 0 0 16,13 0 0-16,-13 0 0 15,12 0 0-15,-12 0 0 0,10 0 0 16,-10 0 0-16,10 0 0 16,-10 0 0-16,9 0 0 15,-9 0 0-15,11 0 0 16,-11 0 0-16,10 0 0 0,-10 0 0 15,6 0 0-15,-6 0 0 16,11 0 0-16,-11 0 0 16,0 0 0-16,13 0 0 15,-13 0 0-15,6 0 0 16,-6 0 0-16,14 0 0 0,-14 0 0 16,0 0 0-16,12 3 0 15,-12-3 0-15,9 0 0 16,-9 0 0-16,11 0 0 0,-11 0 0 15,12 2 0-15,-12-2 0 16,14 0 0-16,-14 0 0 16,16 0 0-16,-16 0 0 15,14 4 0-15,-14-4 0 0,16 0 0 16,-16 0 0-16,12 2 0 16,-12-2 0-16,13 0 0 15,-13 0 0-15,14 0 0 16,-14 0 0-16,11 0 0 0,-11 0 0 15,13 1 0-15,-2-1 0 16,-11 0 0-16,18 6 0 16,-18-6 0-16,18 0 0 0,-9 3 0 15,1-3 0 1,-3 0 0-16,-7 0 0 0,17 2 0 16,-17-2 0-16,10 0 0 15,-10 0 0-15,13 0 0 16,-13 0 0-16,12 3 0 0,-12-3 0 15,11 0 0-15,-11 0 0 16,10 3 0-16,-10-3 0 16,12 0 0-16,-12 0 0 0,10 0 0 15,-10 0 0-15,10 0 0 16,-10 0 0-16,10-3 0 16,-10 3 0-16,0 0 0 15,13 0 0-15,-13 0 0 0,7-3 0 16,-7 3 0-16,0 0 0 15,9 0 0-15,-9 0 0 16,0 0 0-16,13 0 0 16,-13 0 0-16,0 0 0 15,11-5 0-15,-11 5 0 16,0 0 0-16,13 0 0 0,-13 0 0 16,0 0 0-16,11 0 0 15,-11 0 0-15,0 0 0 16,0 0 0-16,10 0 0 0,-10 0 0 15,0 0 0-15,0 0 0 16,0 0 0-16,7 0 0 16,-7 0 0-16,0 0 0 0,0 0 0 15,0 0 0-15,0 0 0 16,0 0 0-16,0 0 0 16,0 0 0-16,0 0 0 15,0 0 0-15,0 0 0 0,0 0 0 16,0 0 0-16,0 0 0 15,0 0 0-15,0 0 0 16,0 0 0-16,0 0 0 16,0 0 0-16,0 0 0 15,0 0 0-15,0 0 0 16,0 0 0-16,0 0 0 0,11 3 0 16,-11-3 0-16,0 0 0 15,0 0 0-15,7 0 0 16,-7 0 0-16,0 0 0 0,0 0-27 15,18 5-60-15,-18-5-3 16</inkml:trace>
  <inkml:trace contextRef="#ctx0" brushRef="#br3" timeOffset="144573.7354">2185 9815 288 0,'0'0'9'16,"0"0"3"-16,0 0 0 16,0 0-1-16,0 0 1 0,-5-11 0 15,5 11 2-15,18-4 0 16,-1 4-8-16,7 0-3 16,11 4 1-16,6 7 0 15,6-1 0-15,3 2 0 16,5 2 0-16,-6 7-1 0,5-4 0 15,-3 2-1-15,-7 4 0 16,-1-3 0-16,-6 2-1 0,-7-2 1 16,-3 2 0-16,-4-2-1 15,-7-2 1-15,-2-4 0 16,-7-2 1-16,-2-2-2 0,-5-10 1 16,7 8 0-16,-7-8 0 15,0 0-2-15,0 0-4 16,0 0-15-16,0 0-59 15,0 0-2-15</inkml:trace>
  <inkml:trace contextRef="#ctx0" brushRef="#br3" timeOffset="145322.5982">3252 10193 338 0,'0'0'8'0,"0"0"3"0,0 0 4 16,0 0 1-16,0 0 0 15,0-7 0-15,0 7 0 16,-6-3 1-16,-3 3-8 16,2 3-4-16,-6 4-3 0,1 4 0 15,-3 6-2-15,-5 2 0 16,5 9 0-16,-2 1 1 15,-1 6-1-15,-1 2 1 16,0-2 0-16,8 3-1 0,0 1 0 16,6-5 0-16,5-1 0 15,0-3-2-15,10-6 2 16,5-7-1-16,8-1 1 16,7-8 0-16,0-8 0 15,4-4 1-15,2-6 0 16,2-5 0-16,-3-2 0 0,-3 0-1 15,-2 0 1-15,-7 2 0 16,-5 6 0-16,-9-2 1 0,-9 11 1 16,10-6-1-16,-10 6 1 15,0 0-1-15,-10-3 0 16,1 3 1-16,-4 0-2 0,1 0 0 16,0 0-2-16,-4 0-2 15,2 2-3-15,5-1-3 16,-1-1-13-16,4-3-47 15,6 3-17-15</inkml:trace>
  <inkml:trace contextRef="#ctx0" brushRef="#br3" timeOffset="145908.9105">3510 10231 429 0,'0'0'3'16,"0"0"0"-16,0 0 1 16,0 0 0-16,0 0-1 0,0 0 0 15,0 8 0-15,0 4 0 16,3 0-2-16,1 7-2 15,-1 1 0-15,5 6 2 16,-2-4-1-16,0 2 1 0,-2-4 0 16,2-5 0-16,-1-3 1 15,-2-1-1-15,-3-11 2 16,0 0-1-16,0 0 0 16,0 0-1-16,0-5 0 15,-6-11 1-15,-2-1-1 0,2-3 0 16,1-2 0-16,-2 2 0 15,-2 2-1-15,6 4 0 16,2 4 0-16,1 10 0 16,0-9 0-16,0 9-1 0,7 0-1 15,6 0 1-15,-2 1-1 16,8 4 2-16,-2-2 0 16,3 0 1-16,2-3-1 0,-2 0 1 15,0 0-1-15,-5 0 1 16,-3-6 1-16,-2 1 0 15,-10 5 0-15,11-14 1 16,-11 4-1-16,0-2 1 16,-9 0-1-16,0-1 1 0,-1-2-2 15,0 2-1-15,0 1-3 16,10 12-8-16,-20-17-24 16,20 17-49-16,-8-10-2 15</inkml:trace>
  <inkml:trace contextRef="#ctx0" brushRef="#br3" timeOffset="146355.4564">3825 9975 438 0,'0'0'1'16,"0"0"0"-16,0 0-1 16,0 13 1-16,-2-5 0 0,2 4 0 15,0 0 0-15,6 6 0 16,-1-1 0-16,4 0-1 15,1 0 0-15,1-2 1 16,0-2-1-16,-3 0 1 16,3-4 0-16,-11-9 2 15,9 10 0-15,-9-10 1 0,0 0 0 16,0 0 1-16,0 0-1 16,-7-10 0-16,-4-2 0 15,4-3-2-15,2-3 0 16,-4-2-2-16,4-1 0 0,5 3 0 15,0-2 0-15,5 5-1 16,2 0 0-16,5 5 0 0,3 0 0 16,6 6 0-16,-2 1 0 15,-1 1 0-15,-2 2 1 16,5 5 0-16,-7 4 0 16,2 2-1-16,-7 4 2 0,2 0-1 15,-9 5 1-15,-2 2-1 16,-2 2 1-16,-11 3 0 15,1 4-1-15,-6 3-2 16,-5-10-12-16,-11 4-66 16,19-3-4-16</inkml:trace>
  <inkml:trace contextRef="#ctx0" brushRef="#br4" timeOffset="192661.2999">7458 11871 90 0,'0'0'3'16,"0"0"0"-16,0 0 2 15,0 0 3-15,0 0 1 16,0 0 3-16,0 0 1 0,0 0 1 15,0 0-2-15,0 0-1 16,0 0 1-16,0 0-2 16,0 0-2-16,0 0-2 0,0 0 1 15,0 0-2-15,0 0-1 16,0 0 0-16,0 0 2 16,0 0-1-16,0 0 1 15,0 0 0-15,0 0 2 0,0 0-1 16,0 0 1-16,0 0-1 15,0 0 1-15,0 0-3 16,0 0 0-16,0 0-2 16,0 0 0-16,0 0 0 15,0 0-1-15,1-8 2 0,-1 8 0 16,0 0 2-16,0 0 0 16,0 0 1-16,0 0 1 15,0 0 1-15,0 0 3 16,0 0-1-16,0 0 0 0,0 0-1 15,0 0 0-15,0 0 0 16,0 0-1-16,0 0 0 16,0 0-1-16,0 0-1 15,0 0 0-15,0 0-1 0,0 0 0 16,0 0-1-16,0 0 0 16,0 0-1-16,0 0 0 15,0 0-1-15,0 0 0 0,0 0-1 16,0 0-1-16,0 0 0 15,0 0-1-15,0 0 0 16,0 0 0-16,14-5 0 0,-14 5 0 16,16-3 0-16,-2-1 1 15,-2 4-1-15,3-5 1 16,0 2 0-16,3-1 1 16,1 1-2-16,-1 0 0 15,-4 1 0-15,4 0 0 16,-1-1 0-16,1-2 0 0,-5 5 0 15,6-2 0-15,-8 0 0 16,3-1 0-16,-2 3 0 16,-1 0 0-16,-4 0 0 15,-7 0 0-15,14 0 0 16,-14 0 0-16,16 0 0 0,-16 0 0 16,14 0 0-16,-3 0 0 15,-4 0 0-15,0 0 0 16,4 0 0-16,-1 0 0 0,-1 0 0 15,2 0 0-15,-11 0 0 16,14 0 0-16,-14 0 0 16,7 0 0-16,-7 0 0 15,11 0 0-15,-11 0 0 0,12 0 0 16,-12 0 0-16,10 0 0 16,-10 0 0-16,13 0 0 15,-13 0 0-15,9 0 0 16,-9 0 0-16,0 0 0 15,10 0 0-15,-10 0 0 0,0 0 0 16,8 0 0-16,-8 0 0 16,0 0 0-16,12 0 0 15,-12 0 0-15,0 0 0 16,11 0 0-16,-11 0 0 16,9 0 0-16,-9 0 0 0,12 0 0 15,-12 0 0-15,9 0 0 16,-9 0 0-16,9 0 0 0,-9 0 0 15,0 0 0-15,12 0 0 16,-12 0 0-16,0 0 0 16,12 0 0-16,-12 0 0 0,11-2 0 15,-11 2 0-15,9 0 0 16,-9 0 0-16,10 0 0 16,-10 0 0-16,0 0 0 15,11 0 0-15,-11 0 0 0,0 0 0 16,9-3 0-16,-9 3 0 15,10 0 0-15,-10 0 0 16,13 0 0-16,-13 0 0 16,12-3 0-16,-12 3 0 15,11 0 0-15,-11 0 0 16,0 0 0-16,9 0 0 16,-9 0 0-16,0 0 0 0,0 0 0 15,10 0 0-15,-10 0 0 16,0 0 0-16,0 0 0 0,10 0 0 15,-10 0 0-15,0 0 0 16,0 0 0-16,0 0 0 16,0 0 0-16,0 0 0 0,0 0 0 15,0 0 0-15,0 0-2 16,0 0 2-16,0 0-1 16,0 0 1-16,0 0 0 15,8 0 0-15,-8 0 0 0,0 0 0 16,0 0 0-16,0 0 1 15,0 0-1-15,0 0 0 16,0 0 0-16,0 0 0 16,0 0-1-16,0 0 1 15,0 0 0-15,0 0 0 16,0 0 0-16,0 0 0 0,0 0 0 16,0 0 0-16,0 0 0 15,0 0 0-15,0 0 0 16,0 0 0-16,0 0 0 0,0 0 1 15,0 0-1-15,0 0 0 16,0 0 0-16,0 0 0 16,0 0 0-16,0 0-1 0,0 0 1 15,0 0 0-15,0 0 0 16,0 0 0-16,0 0 0 16,0 0 0-16,0 0 0 15,0 0 1-15,0 0-1 0,0 0 0 16,0 0 0-16,0 0 0 15,0 0 0-15,0 0 0 16,0 0 0-16,0 0 0 16,0 0 0-16,0 0 0 15,0 0 0-15,0 0 0 16,0 0-1-16,0 0 1 0,0 0 1 16,0 0-1-16,0 0 0 15,0 0 0-15,0 0 0 16,0 0 0-16,0 0 0 15,0 0 0-15,0 0 0 0,0 0 0 16,0 0 0-16,0 0 0 16,0 0-1-16,0 0 1 0,0 0 0 15,0 0 0-15,0 0 0 16,0 0 0-16,0 0 0 16,0 0 0-16,0 0 0 15,0 0 0-15,0 0 0 0,0 0 0 16,0 0 0-16,0 0 0 15,0 0 1-15,0 0-1 16,0 0 0-16,0 0 0 16,0 0 0-16,0 0 0 0,0 0 0 15,0 0 0-15,0 0 0 16,0 0 0-16,0 0 0 16,0 0 0-16,0 0 0 15,0 0 0-15,0 0 0 16,0 0 0-16,0 0 0 15,0 0 0-15,0 0 0 0,0 0 0 16,0 0-1-16,0 0 1 16,0 0 0-16,0 0 0 0,0 0 0 15,0 0 0-15,0 0 0 16,0 0 0-16,0 0 1 16,0 0-1-16,0 0 0 15,0 0 0-15,0 0 0 0,0 0-1 16,0 0 2-16,0 0-1 15,0 0 0-15,0 0 0 16,0 0 0-16,0 0 0 0,0 0 0 16,0 0 2-16,0 0-2 15,0 0 0 1,7-5 0-16,-7 5 0 0,0 0 0 16,5-9 0-16,-5 9 0 15,2-10 0-15,-2 10 0 16,1-10 0-16,-1 10 0 0,4-13 0 15,-4 13 0-15,3-12 0 16,-3 12 0-16,0-18 0 0,0 18 0 16,0-14 0-16,3 4 0 15,-3-2 0-15,1-1 0 16,-1 1 0-16,0-4 0 16,0 4 0-16,0 0 0 15,0-3 0-15,0 0 0 0,0 3 0 16,-1 2 0-16,-2-5 0 15,0 2 0-15,3-1 0 16,-5 1 0-16,5-1 0 16,0 1 0-16,-2 1 0 0,2-1 0 15,-3 1 0-15,3-3 0 16,0 3 0-16,-2-1 0 16,2-1 0-16,0 1 0 15,0-1 0-15,-3 2 0 0,1-2 0 16,2 2 0-16,-2 2 0 15,-1-3 0-15,3 2 0 16,-2 0 0-16,-1-1 0 16,0 0 0-16,3-2 0 0,-2 2 0 15,-1-2 0-15,1-1 0 16,2 3 0-16,-3-3 0 16,3 0 0-16,-2 0 0 15,2 0 0-15,-2 3 0 0,-1-3 0 16,1 0 0-16,-1-2 0 15,1 2 0-15,0 0 0 16,-1 0 0-16,0 0 0 16,0-2 0-16,1 3-2 15,2-3 0-15,-2-3 1 0,-1 2-1 16,3 0 1-16,0-2 1 16,0 1 0-16,-2-1 0 15,-1-3 0-15,3 8 0 0,-2-4-1 16,0 2 1-16,-1-2 1 15,1 3-1-15,-1-5 0 16,0 8 0-16,3-3 0 16,-5-1 0-16,5 2 0 0,-2 1 0 15,-1-4 1-15,1 4-1 16,0-2 0-16,-1-1 0 16,3-1 0-16,-5 4 0 15,5-5 0-15,-2-1 0 0,2 2 0 16,-3-2 0-16,3 0-1 15,0 1 1-15,0-2-1 16,0-1 0-16,3 5 1 16,-1-5-1-16,1 2 0 0,-1 0 0 15,1-3 1-15,-1 4 1 16,0-3-1-16,1 0 0 16,-1-4 0-16,1 7 0 15,-1-6 0-15,4 3 1 16,-4-1-1-16,1 4 0 0,-1-2 0 15,3 2 1-15,-3-1-1 16,1 3 1-16,-1 2-1 0,3-3 0 16,-2 3 0-16,2 1 0 15,-3 2 1-15,3-3-1 16,-2-3 0-16,-1 4 0 16,3-2 0-16,-3-1 0 0,3-3 1 15,-2 6-1-15,0-6 0 16,-1 5 0-16,1 0 1 15,-1 2-1-15,0 1 0 16,1 2 0-16,-3 0 1 0,0 3-1 16,0 7 0-16,5-15 0 15,-3 5 0-15,-2-1 0 16,5 4 0-16,-5-2 0 16,3-2 0-16,-3 11 1 15,3-14-1-15,-3 14 1 16,1-12-1-16,-1 12 0 0,0 0 0 15,0 0 1-15,0 0-1 16,0 0 0-16,0-10 0 0,0 10 0 16,0 0 0-16,0-10-1 15,0 10 1-15,4-10 0 16,-4 10 0-16,0 0 1 16,0 0-2-16,0 0 1 15,0 0 0-15,0 0 0 0,0 0-1 16,0 0 0-16,0 0 0 15,0 0 0-15,0 0 0 16,0 0 0-16,0 0 0 0,0 0 0 16,0 0 1-16,0 0-1 15,0 0 0 1,0 0 0-16,0 0 1 0,0 0-1 16,0 0 0-16,0 0 1 15,0 0-1-15,0 0 1 16,0 0-1-16,0 0 1 0,0 0 0 15,0 0 0-15,0 0 0 16,0 0 0-16,0 0 0 0,0 0 0 16,0 0 0-16,0 0 0 15,0 0 1-15,0 0 0 16,0 0 0-16,0 0 0 0,0-10 0 16,0 10 0-16,2-12 0 15,3 4 0-15,-3-4 0 16,3-3-1-16,3-2 1 15,-4-1-1-15,4 2 0 16,-1-2 1-16,1-1-1 0,2 0 0 16,0 2-1-1,3-2 1-15,-4 1-1 0,3 1 1 16,1-1 0-16,2-2-1 16,3 1 1-16,3-4 0 15,2 2 0-15,2-2 0 0,3 0 1 16,-1-3-1-16,3 3 1 15,0-3 0-15,-3 7-1 16,0-3 0-16,0 5 0 0,-2 0 1 16,-2 4-2-16,-1 0 0 15,1 4 1-15,-4-2-1 16,6 4 0-16,-5 0 0 0,2 2 0 16,3 0 0-16,-2 3 1 15,-1-1-1-15,0 3-1 16,3 0 2-16,-7 3-1 15,5 1 0-15,-4 4 0 16,-1-1 0-16,-2 3 0 0,5 2 1 16,-8 4-1-16,6-1 1 15,-1 2-1-15,1 2 0 16,-4 1 0-16,0-1 1 16,3 1-1-16,-2 1 0 15,0-1 0-15,-4-3 0 16,-1 3 1-16,-2-6-1 0,-2-2 1 15,4 4-1-15,-5-3 1 16,0-4 0-16,1 1-1 0,-4 0 1 16,-1 0 0-16,-2-10 0 15,8 12 0-15,-8-12-1 16,0 0 1-16,4 10 0 0,-4-10 0 16,0 0 1-16,0 0-1 15,0 0 1-15,0 0 0 16,0 0 0-16,0 0 0 15,0 0 0-15,0 11 1 16,0-11-1-16,3 12 0 0,-3-12 0 16,5 15 0-16,-2-6 0 15,-1 1 0-15,3 0-1 16,-4 0 0-16,4-1 1 16,-3-1-1-16,-2-8 0 15,7 12 0-15,-7-12 0 16,3 11 0-16,-3-11 0 0,0 0 0 15,0 0 0-15,0 0 0 16,0 0 1-16,0 0-1 0,0 0 0 16,0 0 0-16,0 0 0 15,0 0 0-15,0 0 0 16,0 0 0-16,0 0 0 16,7 10 1-16,-7-10-1 0,0 0 1 15,13 9-1-15,-13-9 1 16,10 11-1-16,-10-11 1 15,9 9-1-15,-9-9 0 16,11 8 1-16,-11-8-1 0,9 7 0 16,-9-7 0-16,0 0 1 15,10 7-1-15,-10-7 0 16,0 0 0-16,0 0 1 16,0 0-1-16,0 0 0 0,0 0 1 15,0 0-1-15,0 0 1 16,0 0 1-16,0 0 0 15,0 0 2-15,7 3-4 16,-7-3 0-16,0 0 0 0,0 0 0 16,0 0 0-16,0 0 0 15,0 0 0-15,0 0 0 16,0 0 0-16,0 0 0 16,0 0 0-16,-5 0 0 0,5 0 0 15,0 0 0-15,-12-8 0 16,12 8 0-16,0 0 0 15,0 0 0-15,0 0 0 0,0 0 0 16,0 0 0-16,0 0 0 16,0 0 0-16,0 0 0 15,0 0 0-15,0 0 0 16,0 0 0-16,-7-7 0 0,7 7 0 16,0 0 0-16,0 0 0 15,0 0 0-15,0 0 0 16,0 0 0-16,0 0 0 15,0 0 0-15,0 0 0 16,0 0 0-16,0 0 0 0,0 0 0 16,0 0 0-16,0 0 0 15,0 0 0-15,-10-7 0 16,10 7 0-16,0 0 0 16,0 0 0-16,0 0 0 0,0 0 0 15,10-3 0-15,2 1 0 16,4-1 0-16,3-1 0 15,3-1 0-15,4-2 0 0,1-4 0 16,3 2 0-16,0-2 0 16,0 1 0-1,4-2 0-15,-7 2 0 0,6-2 0 16,-6-1 0-16,3 4 0 0,0 1 0 16,-4-4 0-1,8 5 0-15,-8-4 0 0,2 4 0 16,-3 2 0-16,2-3 0 15,1 1 0-15,-3-1 0 0,0 4 0 16,-4-4 0-16,2 3 0 16,0 0 0-16,4 1 0 15,-5-1 0-15,5-1 0 16,-2 1 0-16,0 3 0 0,0-3 0 16,0 3 0-16,-6-4 0 15,2 5 0-15,-1-2 0 16,-3-3 0-16,-2 4 0 15,2-4 0-15,3 2 0 0,-4-1 0 16,5 0 0-16,-1 0 0 16,6 0 0-16,-5 0 0 15,4 1 0-15,-2-2 0 16,-1 2 0-16,0 1 0 16,1 1 0-16,-5-3 0 0,1 5 0 15,-4-2 0-15,0-1 0 16,0 1 0-16,0-1 0 15,-3 3 0-15,3-3 0 0,0 1 0 16,0 2 0-16,3-3 0 16,-2 3 0-16,2-1 0 15,-1 1 0-15,1 0 0 0,-3-3 0 16,-1 3 0-16,-1-3 0 16,0 3 0-16,-4-2 0 15,1 2 0-15,-2 0 0 16,2-4 0-16,0 4 0 15,3-2 0-15,1 2 0 16,-1-1 0-16,-1 1 0 0,3-3 0 16,0 3 0-16,0 0 0 15,-3 0 0-15,0 0 0 16,-1 0 0-16,1 0 0 16,1 0 0-16,-2 0 0 15,2 0 0-15,0 0 0 0,-1-3 0 16,3 3 0-16,0-3 0 15,0 1 0-15,0 2 0 0,0-3 0 16,0 3 0-16,2-3 0 16,-5 3 0-16,4-1 0 15,-2 1 0-15,2-3 0 0,-4 3 0 16,0-2 0-16,1 2 0 16,-1-3 0-16,3 3 0 15,0-3 0-15,0 3 0 16,-1-2 0-16,0-1 0 15,2 1 0-15,0 0 0 0,1 2 0 16,-4-3 0-16,1 3 0 16,1-2 0-16,0-1 0 15,-2 3 0-15,1 0 0 16,2-2 0-16,-2 2 0 16,4-2 0-16,1-1 0 15,-3 0 0-15,0 1 0 0,2 0 0 16,-1 2 0-16,-1-3 0 15,-2 3 0-15,4 0 0 0,-6-2 0 16,3 2 0-16,-3 0 0 16,4 0 0-16,-2-3 0 15,2 1 0-15,-4-1 0 0,3 1 0 16,-1 0 0-16,2-1 0 16,-2 0 0-16,-3 1 0 15,3-1 0-15,-2 2 0 16,1-2 0-16,-1 0 0 0,3 1 0 15,0-4 0-15,3 4 0 16,-6 0 0-16,6-1 0 16,-4 0 0-16,2-2 0 15,-2 2 0-15,-1 1 0 16,2 2 0-16,0-2 0 0,2 0 0 16,-3-4 0-1,4 6 0-15,0-2 0 0,-4-1 0 16,4 1 0-16,-3 0 0 15,0 2 0-15,-3-3 0 0,1 3 0 16,-1 0 0-16,1 0 0 16,-1 0 0-16,3 0 0 15,2 0 0-15,4 0 0 0,-2 0 0 16,0 0 0-16,7-2 0 16,-3-1 0-16,-4 1 0 15,1-1 0-15,-3 1 0 16,-2-1 0-16,2 3 0 0,-4-2 0 15,-3 2 0-15,3 0 0 16,-3 0 0-16,-1-2 0 16,4 2 0-16,-7-3 0 15,7 3 0-15,-2-2 0 16,-1 2 0-16,-1-3 0 16,4-2 0-16,-1 5 0 0,-4-3 0 15,2 3 0-15,0-1 0 16,-10 1 0-16,15-6 0 15,-3 6 0-15,-12 0 0 0,18-2 0 16,-11 2 0-16,-7 0 0 16,15 0 0-16,-15 0 0 15,15 0 0-15,-15 0 0 0,10 0 0 16,-10 0 0-16,9 0 0 16,-9 0 0-16,11-3 0 15,-11 3 0-15,12-1 0 16,-12 1 0-16,15-3 0 0,-15 3 0 15,12 0 0-15,-12 0 0 16,10-3 0-16,-10 3 0 16,0 0 0-16,11 0 0 15,-11 0 0-15,9 0 0 0,-9 0 0 16,12-2 0 0,-12 2 0-16,12 0 0 0,-12 0 0 15,13-3 0-15,-13 3 0 16,13 0 0-16,-13 0 0 15,12-3 0-15,-12 3 0 0,10 0 0 16,-10 0 0-16,12-3 0 16,-12 3 0-16,15 0 0 15,-15 0 0-15,15-4 0 0,-15 4 0 16,13 0 0-16,-13 0 0 16,13-3 0-16,-13 3 0 15,7-2 0-15,-7 2 0 16,12 0 0-16,-12 0 0 0,11 0 0 15,-11 0 0-15,7 0 0 16,-7 0 0-16,10 0 0 16,-10 0 0-16,13-3 0 15,-13 3 0-15,12 0 0 16,-12 0 0-16,9 0 0 0,-9 0 0 16,13 0 0-16,-13 0 0 15,10-3 0-15,-10 3 0 16,10 0 0-16,-10 0 0 15,10 0 0-15,-10 0 0 0,11-2 0 16,-11 2 0-16,0 0 0 16,14 0 0-16,-14 0 0 15,0 0 0-15,0 0 0 0,0 0 0 16,0 0 0-16,0 0 0 16,0 0 0-16,0 0 0 15,6 0 0-15,-6 0 0 16,0 0 0-16,0 0 0 0,0 0 0 15,0 0 0-15,0 0 0 16,0 0 0-16,0 0 0 16,0 0 0-16,0 0 0 0,0 0 0 15,0 0 0-15,0 0 0 16,0 0 0-16,0 0 0 16,0 0 0-16,0 0 0 15,0 0 0-15,0 0 0 0,0 0 0 16,0 0 0-16,10-3 0 15,-10 3 0-15,8 0 0 16,-8 0 0-16,12 0 0 16,-12 0 0-16,13 0 0 15,-13 0 0-15,10 0 0 0,-10 0 0 16,10 0 0-16,-10 0 0 16,0 0 0-16,0 0 0 15,0 0 0-15,0 0 0 16,0 0 0-16,0 0 0 0,0 0 0 15,0 0 0-15,0 0 0 16,0 0 0-16,0 0 0 16,0 0 0-16,0 0 0 15,0 0 0-15,0 0 0 16,0 0 0-16,0 0 0 0,0 0 0 16,0 0 0-16,0 0 0 15,0 0 0-15,0 0 0 16,0 0 0-16,0 0 0 15,0 0 0-15,0 0 0 0,0 0 0 16,0 0 0-16,0 0 0 16,0 0 0-16,0 0 0 0,0 0 0 15,0 0 0-15,0 0 0 16,0 0 0-16,0 0 0 16,0 0 0-16,0 0 0 15,0 0 0-15,0 0 0 16,0 0 0-16,0 0 0 0,0 0 0 15,0 0 0-15,0 0 0 16,0 0 0-16,0 0 0 16,0 0 0-16,0 0 0 15,0 0 0-15,0 0 0 16,0 0 0-16,0 0 0 0,0 0 0 16,0 0 0-16,0 0 0 15,0 0 0-15,0 0 0 16,0 0 0-16,0 0 0 15,0 0 0-15,0 0 0 0,0 0 0 16,0 0 0-16,0 0 0 16,0 0 0-16,0 0 0 0,0 0 0 15,0 0 0-15,0 0 0 16,0 0 0-16,0 0 0 16,0 0 0-16,0 0 0 15,0 0 0-15,0 0 0 16,0 0 0-16,0 0 0 0,0 0 0 15,0 0 0-15,0 0 0 16,0 0 0-16,0 0 0 16,0 0 0-16,0 0 0 15,0 0 0-15,0 0 0 0,0 0 0 16,0 0 0 0,0 0 0-16,0 0 0 0,0 0 0 15,0 0 0-15,0 0 0 16,0 0 0-16,0 0 0 15,0 0 0-15,0 0 0 0,0 0 0 16,0 0 0-16,0 0 0 16,0 0 0-16,0 0 0 0,0 0 0 15,0 0 0-15,0 0-11 16,0 0-7-16,0 0-11 16,-4-1-56-16,4 1 0 15</inkml:trace>
  <inkml:trace contextRef="#ctx0" brushRef="#br5" timeOffset="208323.8936">7108 11573 80 0,'0'0'3'0,"0"0"4"0,0 0 3 15,0 0 3-15,-2 8 1 16,2-8 3-16,0 0 1 15,0 0 1-15,0 0 0 16,0 0-3-16,0 0 0 0,0 0-1 16,-9 0-2-16,9 0 0 15,0 0-1-15,0 0-1 16,0 0-2-16,0 0-2 16,0 0-1-16,0 0 1 15,0 0-1-15,0 0-1 0,0 0 1 16,0 0 0-16,0 0 1 15,0 0-1-15,0 0 1 16,0 0-3-16,0 0 0 16,0 0-2-16,0 0-1 0,0 0-1 15,0 0-1-15,0 0-1 16,0 0 0-16,0 0 1 16,0 0 0-16,0 0 0 0,5 0 1 15,-5 0 1-15,11 0 0 16,-11 0-1-16,12-3 1 15,-12 3 0-15,13-2-1 0,-13 2 0 16,12-4 1-16,-12 4-1 16,14 0 1-16,-14 0-1 15,16-6 1-15,-16 6-1 16,14-2 0-16,-1-1 1 0,-6 3-1 16,3 0 0-16,1-6-1 15,-2 6 2-15,-2 0-1 16,4-1 0-16,-1 1 0 15,-3-3 1-15,3 0-1 16,0 3 1-16,0-2 1 16,-3-1-2-16,6 0 1 0,-6 2-1 15,6-2 1-15,-1 1-1 16,0-1 0-16,1 1 0 16,-1-1 0-16,0 0 1 15,1 1-1-15,-1 0 0 0,1 0 0 16,-3-1 1-16,0 0-1 15,0 3 0-15,1-2 1 16,0 0-1-16,2-1 1 16,-4 0-1-16,2 2 0 0,1-2 1 15,0 0-1-15,6-2 1 16,-4 3-1-16,4 0 0 16,-2-3 0-16,0 2 0 0,2 0 1 15,-1 1-1-15,-4-1 0 16,0 2 0-16,2-3 0 15,-6 4 0-15,3-2 0 16,-4 2 0-16,2-2 0 0,-10 2 0 16,10-3 0-16,-10 3 1 15,10 0-1-15,-10 0 0 16,0 0 1-16,10-3-1 16,-10 3 1-16,0 0-1 15,0 0 1-15,0 0-1 16,0 0 1-16,0 0 0 15,0 0 0-15,0 0 1 0,0 0-1 16,0 0 1-16,0 0 0 16,0 0 1-16,0 0 0 0,0 0 0 15,0 0 1-15,0 0 1 16,0 0-1-16,0 0 1 0,0 0 0 16,0 0-1-16,0 0-1 15,0 0 0-15,0 0-1 16,2-7 0-16,-2 7-1 15,0-11 0-15,0 11 0 16,0-11-1-16,0 11 0 16,0-15 1-16,0 5-1 0,0 0 0 15,0-2 0-15,0 2 0 16,0-3 0-16,0 1 0 16,0-1 0-16,0 1-1 15,0-5 1-15,3 2 0 0,-1 1 0 16,-2 2 0-16,0-5 0 15,0 0 0-15,0 5 0 16,0-2 0-16,0 1 0 16,0 1 0-16,0 0-1 0,0-1 1 15,-2 0 0-15,2 1-1 16,-3-1 1-16,3-1-1 0,-2 1 1 16,2-1 0-16,-3 2 0 15,1-4-3-15,2 3 1 16,-2-2 0-16,-1 1-1 15,-1-1 1-15,4 1 0 16,-2 2 0-16,2-1 0 0,-2 1 1 16,2-1 1-16,0 1 0 15,0-1 0-15,0 3 0 16,0-2 0-16,0 2 1 16,0 0-1-16,0 0 0 15,-2 0 0-15,2 0 0 0,-3 3 1 16,3-6-1-16,0 4 0 15,0-1 0-15,0-5 0 16,0 3 0-16,0 0 0 16,0-6 0-16,0 3 0 0,0 0 0 15,0 0 0-15,0 3 0 16,0-3 0-16,0 2 0 0,0-2 1 16,0 3-1-16,0 2 0 15,0-3 2-15,0 4-2 16,0-1 0-16,0-2 0 15,0 0 0-15,0 0 0 0,0-2 0 16,0 4 0-16,0-2 0 16,0 2 0-16,0-2 0 15,0 2 0-15,0-5 1 16,0 6-1-16,3-3-1 0,-3-2 1 16,2-1 0-16,-2 3 0 15,2-3-2-15,0 3 2 16,-2-3-1-16,0 3 0 15,4 0 1-15,-4-2 0 16,0 0 0-16,3 4 0 16,-1-5 0-16,-2 3 0 0,2-3 1 15,1 3-1-15,-1-3 0 16,1 0 0-16,-1 2 0 16,-2 1 0-16,2 0 1 0,1 0-1 15,-3 2 0-15,2-2 2 16,0 1-2-16,-2 2 0 15,0-5 0-15,0 5 0 0,0-1 0 16,0 0 0-16,0 0 0 16,0 1 1-16,0-1-1 15,4 0 0-15,-4 0 1 16,0-1-1-16,0 1 0 0,2-2 0 16,-2 3 1-1,0-2-1-15,0 2 0 16,0-1 0-16,3 0 0 0,-3 0 1 15,0 1-1-15,0-2 0 16,0 2 0-16,0-4 0 16,2 2 0-16,1 2 0 0,-3-1 0 15,2-2 0-15,0 4 1 16,-2-1-1-16,3 1 0 16,-3-2 0-16,2-1 0 0,1 2 1 15,-3 2-1-15,0-4 0 16,2 2 0-16,0-1 0 15,2 0 0-15,-2-2 0 0,3 2 0 16,-2 1 0-16,1-4 0 16,1 0 0-16,0 1 0 15,1-3 0-15,-1 3 0 16,2-3 0-16,-2 3 0 16,-1-6 0-16,5 4 1 0,-5-2-1 15,1 2 0-15,0-2 0 16,0 2 1-16,0 2-1 15,-2 0 1-15,2-1-1 16,-3 0 1-16,1 2-1 16,-3 2 0-16,0 9 1 0,0-15-1 15,0 15 0-15,0-12 1 16,0 12-1-16,0-12 0 16,0 12 0-16,0-15 0 0,0 15 0 15,0-17 0-15,0 7 0 16,-3 2 1-16,3 1-1 15,-2-4 0-15,-3-1 0 0,2 5 0 16,0-3 1-16,1 0-1 16,-3 3 0-16,5-3 0 15,-5 0 0-15,3 2 0 16,-1 1 0-16,3 7 0 0,-2-17 0 16,2 17 0-16,-2-15 1 15,2 15-1 1,-4-15 0-16,4 15 0 0,0-12 1 15,0 12-1-15,-2-10 0 16,2 10-1-16,0-10 1 0,0 10 0 16,0-12 0-16,0 12 1 15,0-13 0-15,0 13 0 16,0-15 0-16,0 15 0 0,0-13 0 16,0 13 0-16,0-12 1 15,0 12-2-15,0 0 1 16,0 0-1-16,0 0 1 15,0-7 0-15,0 7-1 0,0 0 0 16,0 0 1-16,0 0-1 16,0 0 1-16,0 0-1 15,0 0 2-15,0 0-1 16,0 0 1-16,0 0 0 0,0 0 1 16,0 0 0-16,0 0 1 15,0 0 1 1,0 0 1-16,6 0 0 0,-6 0-1 15,0 0 0-15,0 0-5 16,0 0 0-16,0 0 0 0,4-10 0 16,-4 10 0-16,0 0 0 15,0 0 0-15,0 0 0 16,0 0 0-16,0 0 0 0,0 0 0 16,0 7 0-16,0-7 0 15,0 10 0-15,0-10 0 16,0 15 0-16,-2-5 0 15,2-3 0-15,-2 4 0 0,2-1 0 16,-4-1 0-16,2-1 0 16,2-8 0-16,-5 15 0 15,5-15 0-15,0 0 0 16,0 0 0-16,0 0 0 0,0 0 0 16,0 0 0-1,0 0 0-15,0 0 0 0,0 0 0 16,0 0 0-16,0 0 0 15,0 0 0-15,0 0 0 16,0 0 0-16,0 0 0 0,0 0 0 16,0 0 0-16,0 0 0 15,0 0 0-15,-5-5 0 16,5 5 0-16,0 0 0 0,0-10 0 16,0 10 0-16,0 0 0 15,0-12 0-15,0 12 0 16,7-11 0-16,-7 11 0 15,11-10 0-15,-11 10 0 0,5-12 0 16,-5 12 0-16,9-10 0 16,-9 10 0-16,3-12 0 15,-3 12 0-15,7-10 0 16,-7 10 0-16,6-10 0 0,-6 10 0 16,5-7 0-16,-5 7 0 15,0 0 0-15,4-7 0 16,-4 7 0-16,0 0 0 15,0 0 0-15,0 0 0 0,3-11 0 16,-3 11 0-16,0 0 0 16,0 0 0-16,5-9 0 15,-5 9 0-15,4-10 0 0,-4 10 0 16,14-18 0-16,-5 5 0 16,-4 1 0-16,8-2 0 15,-3 1 0-15,2-2 0 16,-2 0 0-16,0 3 0 15,1-3 0-15,3 0 0 0,-5 0 0 16,1-2 0-16,3 2 0 16,-3 0 0-16,0-3 0 15,2 4 0-15,3-3 0 16,0 0 0-16,0-1 0 0,0 4 0 16,2-2 0-1,-2 2 0-15,3 1 0 0,-6-2 0 16,3 5 0-16,0-2 0 15,-4 2 0-15,8 0 0 16,-5-3 0-16,7-1 0 0,1 1 0 16,3 1 0-16,3-3 0 15,-2 1 0-15,2-1 0 16,-1 0 0-16,-2 6 0 0,0-2 0 16,-5 3 0-16,0 1 0 15,-5 2 0-15,-3-1 0 16,6 2 0-16,-1 1 0 15,0-1 0-15,3-1 0 0,0 0 0 16,3 3 0-16,2-3 0 16,1 2 0-16,-3 0 0 15,4 1 0-15,-4 2 0 16,-3-2 0-16,2 2 0 0,-2 0 0 16,2 0 0-16,-2 0 0 15,0 0 0-15,0 0 0 16,2-2 0-16,0 2 0 15,1-3 0-15,2 0 0 0,0 3 0 16,-6 0 0-16,2 0 0 16,-5-2 0-16,0 2 0 15,-6 0 0-15,-10 0 0 16,13 2 0-16,-13-2 0 0,9 8 0 16,-9-8 0-16,15 10 0 15,-6-3 0-15,2 0 0 16,4 0 0-16,-3 3 0 0,4-2 0 15,-2 1-2-15,-3-1 0 16,6 1 1-16,-5-3 0 16,0 4-1-16,-2-2 1 15,2-1 1-15,1-2 0 16,-3 3 1-16,3-4-1 0,-4 4 0 16,1-1 0-16,3-2 1 15,-6-3-1-15,-7-2-1 16,10 8 1-16,-10-8 0 15,0 0 0-15,13 9-1 16,-13-9 1-16,0 0 0 0,5 13 0 16,-5-13 0-16,5 7 0 15,-5-7 0-15,4 11 0 16,-4-11 1-16,8 12-1 0,-8-12 0 16,8 10 0-16,-8-10 0 15,7 12 0-15,-7-12 0 16,7 13 0-16,-7-13 0 0,5 10 1 15,-5-10-1-15,5 7 0 16,-5-7 1-16,0 0-1 16,0 0 0-16,6 9 1 15,-6-9-1-15,0 0 1 16,0 0-1-16,0 0 1 0,0 0 0 16,0 0 1-16,0 0-2 15,0 0 0-15,0 0 0 16,0 0 0-16,0 0 0 15,0 0 0-15,0 0 0 16,0 0 0-16,0 0 0 16,0 0 0-16,0 0 0 0,0 0 0 15,0 0 0-15,0 0 0 16,0 0 0-16,0 0 0 0,0 0 0 16,0 0 0-16,0 0 0 15,0 0 0-15,0 0 0 16,0 0 0-16,0 0 0 15,0 0 0-15,0 0 0 0,0 0 0 16,7 8 0-16,-7-8 0 16,0 0 0-16,0 0 0 15,0 0 0-15,0 0 0 0,0 0 0 16,0 0 0-16,0 0 0 16,0 0 0-16,0 0 0 15,0 0 0-15,0 0 0 16,0 0 0-16,0 0 0 15,7 5 0-15,-7-5 0 0,0 0 0 16,0 0 0-16,0 0 0 16,0 0 0-16,0 0 0 15,0 0 0-15,0 0 0 16,0 0 0-16,0 0 0 0,0 0 0 16,0 0 0-16,0 0 0 15,0 0 0-15,0 0 0 16,0 0 0-16,0 0 0 0,0 0 0 15,0 0 0-15,0 0 0 16,0 0 0-16,0 0 0 16,0 0 0-16,0 0 0 15,5-5 0-15,-5 5 0 0,20-5 0 16,-9 2 0-16,6 2 0 16,-3-2 0-16,6 0 0 15,0 1 0-15,0-1 0 16,0 3 0-16,-2-2 0 15,-1 0 0-15,-1 2 0 0,2 0 0 16,0 0 0-16,-1 0 0 16,0 0 0-16,3 0 0 15,0 0 0-15,3 0 0 16,-3-3 0-16,-1 3 0 0,4 0 0 16,-3 0 0-16,-3 0 0 15,3 0 0-15,-2 0 0 16,-1-2 0-16,1 2 0 0,1 0 0 15,6 0 0-15,-5 0 0 16,5 0 0-16,-3 0 0 16,1 0 0-16,-3 0 0 15,-1 0 0-15,-6 0 0 0,1 0 0 16,-3 0 0-16,-5 2 0 16,7-2 0-16,-13 0 0 15,17 5 0-15,-9-3 0 16,3-2 0-16,3 3 0 0,-4-3 0 15,3 2 0-15,-6 1 0 16,3-3 0-16,-10 0 0 16,15 3 0-16,-15-3 0 15,10 4 0-15,-3-1 0 16,6-1 0-16,-1 1 0 0,6 3 0 16,-1-5 0-16,3 4 0 15,3-2 0-15,-4 0 0 16,4 2 0-16,-3-5 0 0,-3 2 0 15,-3 0 0-15,1 1 0 16,-2-3 0-16,-1 2 0 16,0 1 0-16,-1 0 0 0,-1-2 0 15,3 2 0 1,-4 0 0-16,6 2 0 0,0-1 0 16,0 1 0-1,0 0 0-15,-3-2 0 0,2-1 0 16,0 1 0-16,-1-1 0 15,-13-2 0-15,12 3 0 0,-12-3 0 16,12 0 0-16,-12 0 0 16,13 4 0-16,-4 1 0 15,1 1 0-15,5-2 0 16,0 1 0-16,0 4 0 0,-3-8 0 16,1 4 0-16,-6-2 0 15,-7-3 0-15,12 3 0 16,-12-3 0-16,0 0 0 0,0 0 0 15,0 0 0-15,0 0 0 16,0 0 0-16,0 0 0 16,0 0 0-16,0 0 0 15,0 0 0-15,0 0 0 0,0 0 0 16,0 0 0-16,0 0 0 16,0 0 0-16,0 0 0 15,0 0 0-15,0 0 0 16,0 0 0-16,0 0 0 0,0 0 0 15,0 0 0-15,0 0 0 16,0 0 0-16,0 0 0 16,0 0 0-16,0 0 0 15,0 0 0-15,0 0 0 0,0 0 0 16,0 0 0-16,0 0 0 16,0 0 0-16,0 0 0 15,0 0 0-15,11-6 0 16,-11 6 0-16,12-6 0 0,-12 6 0 15,20-14 0-15,-10 10 0 16,3 1 0-16,1 0 0 16,-2 1-2-16,1 2 1 15,2 0 1-15,0 0-1 0,0 0 0 16,-2 0 0-16,-1 2 1 16,2 1-1-16,1 1 0 15,-1 1 1-15,0 1-1 16,0 0 1-16,4 0 0 15,0 2 0-15,-4-1-1 0,7 1 1 16,-4 2 0-16,0 0 0 16,0-3 0-16,-1 0 0 15,0 1-1-15,-3 1 1 0,4-3-1 16,-7 3 0-16,-2-4 1 16,2 2-1-16,-10-7 1 15,15 17-1-15,-15-17 1 0,12 13 0 16,-12-13 0-16,13 16 0 15,-8-7 0-15,-5-9 0 16,10 17-1-16,-8-9 1 16,4 1 0-16,-6-9 0 15,7 18 0-15,-5-10 0 0,1 2 0 16,-1-2 0-16,1-1 0 16,-1 3 0-16,-2 2-1 15,0-2 0-15,2-1 0 16,-2-1 0-16,0 2 0 0,0-10 0 15,0 14 0-15,0-14 0 16,-4 13 2-16,4-13-1 16,-10 13 0-16,10-13 0 15,-15 12 0-15,5-5 1 0,10-7-1 16,-18 13 0-16,18-13 0 16,-15 7 0-16,15-7 0 15,-11 7 0-15,11-7 0 0,0 0 0 16,-9 3 1-16,9-3-1 15,0 0 1-15,0 0-1 16,0 0 0-16,0 0 1 16,0 0-1-16,0 0 0 15,0 0 0-15,0 0-1 0,0 0 0 16,0 0 1-16,0 0-1 16,0 0 0-16,0 0 0 15,0 0 0-15,0 0 0 16,0 0 1-16,0 0-1 0,0 0 1 15,-7 5-1-15,7-5 1 16,0 0 0-16,0 0-1 16,0 0 1-16,0 0 0 15,0 0 0-15,0 12 0 0,0-12 0 16,0 9 0-16,0-9 0 16,0 12 0-16,0-12 0 0,0 12-1 15,0-12 1 1,0 15 0-16,0-15 0 0,-3 12 0 15,3-12 0-15,0 7 0 16,0-7 0-16,0 0 0 16,0 0 0-16,0 13 0 0,0-13 0 15,0 0 0-15,-4 10 0 16,4-10 0-16,0 9 0 16,0-9 0-16,-6 8 0 15,6-8-1-15,0 0 1 16,0 9 0-16,0-9 0 0,0 0 0 15,0 0 0-15,-5 14 0 16,5-14 0-16,-2 7 0 16,2-7 0-16,-2 10 0 15,2-10 0-15,-3 7 0 0,3-7 0 16,0 0 0-16,0 0 0 16,0 0 0-16,0 0 1 15,0 0 0-15,0 0-1 0,0 0 1 16,0 0 0-16,0 0-1 15,0 0 0-15,0 0 0 16,0 0 0-16,0 0 0 0,0 0 0 16,0 0 0-16,0 0 0 15,7 5 0-15,-7-5 0 16,11 0 1-16,-11 0-1 16,14 0 1-16,-5-2-1 15,0-1 0-15,3 3 0 16,-4-2 0-16,4 2 0 0,-2 0 0 15,3-3 0-15,-3 3 1 16,4 0-1-16,-1 0 0 16,-1 0 0-16,1 0 0 15,-1 0-1-15,0 0 1 0,-1 0 0 16,-1 0 0-16,-1 0 0 16,2 0 0-16,-4 0 0 15,0 0 0-15,4 0 0 0,-2 3 0 16,1-3 0-16,3 0 0 15,-13 0 0-15,14 0 0 16,-14 0 0-16,14 2 0 0,-14-2 0 16,14 0 0-16,-14 0 0 15,15 0 0-15,-3 3 0 16,0-3 0-16,4 0 0 16,-2 2 0-16,-1-2 0 15,4 0 0-15,-4 3 0 0,-1-3 0 16,-2 0 0-16,-1 0 0 15,2 2 0-15,-4-2 0 16,-7 0 0-16,18 0 0 16,-8 0 0-16,-2 0 0 15,2 0 0-15,2 0 0 0,-2 0 0 16,0 0 0-16,-3-2 0 16,3 2 0-16,0 0 0 15,-3 0 0-15,3 0 0 0,3 0 0 16,-3 0 0-16,3 0 0 15,-4 0 1-15,3 0-1 16,-1 0 0-16,-1 0 0 0,-1 0 0 16,4 0 0-16,-6 0 0 15,3 0 0-15,3 0 0 16,-3 0 0-16,2 0 0 16,1 0 0-16,1 0 0 0,-2 0 0 15,1 0 0-15,-1 0 0 16,1 0 0-1,-1 0 0-15,-1 0 0 0,-2 2 0 16,1-2 0-16,1 0 0 16,-2 0 0-16,3 0 0 15,-1 0 0-15,1 0 0 0,1 0 0 16,-1 3 0-16,5-3 0 16,-3 2 0-16,2-2 0 15,2 0 0-15,-2 2 0 0,2-2 0 16,0 3 0-16,1-3 0 15,-4 0 0-15,2 0 0 16,-1 0 0-16,-2 0 0 0,2 0 0 16,-2 0-1-16,-1 0 1 15,-3 0 0-15,-1 2 0 16,2-2 0-16,1 3 0 16,1-3 0-16,-3 0 0 0,2 2 0 15,2-2 0-15,-1 6 0 16,4-6 0-16,-2 1 0 15,0-1 0-15,0 3 0 16,-2-3-1-16,-1 2 1 16,-2 1 0-16,0-3 0 15,-2 3 1-15,1-3-1 0,4 1 0 16,-3-1 0-16,3 0 1 16,-3 0-1-16,2 0 0 15,3 0 0-15,-3 0 0 0,-1 0 0 16,-3 0 0-16,-8 0 0 15,10 0 1-15,-10 0-1 16,11 0 0-16,-11 0 0 0,0 0 0 16,13 0 0-16,-13 0 0 15,9-1 0-15,-9 1 0 16,17-3 0-16,-17 3 0 16,15-3 0-16,-15 3 1 15,13-2-1-15,-13 2 0 0,15-3 0 16,-15 3 0-1,15-4 0-15,-15 4 0 0,15-3 0 16,-6 1 0-16,0 2 0 16,-2 0 0-16,2 0 0 0,-9 0 0 15,18-3 0-15,-18 3 1 16,12 0-1-16,-12 0 0 16,13-2 0-16,-13 2 0 15,10-5 0-15,-10 5 0 0,12-5 0 16,-12 5 0-16,15-5 0 15,-15 5 0-15,18-5 0 16,-18 5 0-16,15-5 1 16,-15 5-1-16,14-4 0 0,-14 4 0 15,13-3 0-15,-13 3 0 16,12-5 0-16,-12 5 0 16,12-5 0-16,-12 5 0 15,16-2 1-15,-16 2-1 0,13-8 0 16,-13 8 0-16,14-2 0 15,-14 2 0-15,13-6 0 16,-13 6 0-16,12-4 0 16,-12 4 0-16,10-3 0 0,-10 3 0 15,10-3 0-15,-10 3 0 16,12-2 0-16,-12 2 0 16,12-3 0-16,-12 3 0 15,16-3 0-15,-16 3 0 0,9-1 0 16,-9 1 0-16,0 0 0 15,13 0 0-15,-13 0 0 16,0 0 0-16,8-3 0 0,-8 3 0 16,0 0 0-16,9-5 0 15,-9 5 0-15,13-3 0 16,-13 3 0-16,11-2 0 16,-11 2 0-16,17-2 0 0,-17 2 0 15,9 0 0-15,-9 0 0 16,0 0 0-16,10-3-1 15,-10 3 1-15,0 0 0 16,0 0-1-16,0 0 1 16,0 0 0-16,0 0 0 0,9 0 0 15,-9 0 0-15,0 0 0 16,9-2 0-16,-9 2 0 16,12-3 0-16,-12 3 0 0,9 0 0 15,-9 0 0-15,0 0 0 16,13 0 0-16,-13 0 1 15,0 0-1-15,8 0 0 16,-8 0 1-16,0 0 0 16,0 0 0-16,9 0 0 0,-9 0-1 15,0 0 1-15,0 0 0 16,0 0 0-16,8-2 0 16,-8 2-1-16,0 0 0 15,0 0-2-15,0 0-2 16,0 0-15-16,0 0-62 0,0 0-3 15</inkml:trace>
  <inkml:trace contextRef="#ctx0" brushRef="#br6" timeOffset="245668.1549">15204 8578 232 0,'0'0'8'0,"0"0"5"15,0 0 2-15,0 0 4 16,0 0 2-16,0 0 2 16,0 0-1-16,0 0 3 15,0 0-6-15,0 0-4 16,0 0-3-16,0 0-2 15,0 0-1-15,0 0-1 0,0 0-1 16,0 0 0-16,0 0-1 16,0 0-1-16,0 0-1 15,0 0 0-15,0 0-1 0,0 0 1 16,0 0-1-16,10-2 0 16,2 0 0-16,9 2 0 15,0-2 1-15,13-1 0 0,3 0-4 16,7 1 0-16,6-1 0 15,5-1 0-15,2 1 0 16,-1 0 0-16,-1 0 0 16,0 3 0-16,-5 0 0 0,-5 0 0 15,-11 0 0-15,4 0 0 16,-14 3 0-16,-3-3 0 16,-4 3 0-16,-5 0 0 15,-4-3 0-15,-8 0 0 0,10 1 0 16,-10-1 0-16,0 0 0 15,0 0 0-15,0 0 0 16,0 0 0-16,0 0 0 16,0 0 0-16,0 0 0 15,0 0 0-15,0 0 0 0,0 0 0 16,0 0 0-16,0 0 0 16,0 0 0-16,0 0 0 15,0 0 0-15,0 0 0 16,0 0 0-16,0 0 0 0,0 0 0 15,0 0 0-15,0 0 0 16,0 0 0-16,0 0 0 16,0 0 0-16,0 0 0 15,0 0 0-15,0 0 0 0,0 0 0 16,0 0 0-16,0 0 0 16,0 0 0-16,0 0 0 15,0 0 0-15,0 0 0 16,0 0 0-16,0 0 0 15,0 0 0-15,0 0 0 0,0 0 0 16,0 0 0-16,0 0 0 16,0 0 0-16,0 0 0 0,0 0 0 15,0 0 0-15,0 0 0 16,0 0 0-16,0 0 0 16,0 0 0-16,0 0 0 15,0 0 0-15,0 0 0 0,0 0 0 16,0 0 0-16,0 0 0 15,0 0 0-15,0 0 0 16,0 0 0-16,0 0 0 16,0 0 0-16,0 0 0 0,0 0 0 15,0 0 0-15,0 0 0 16,3-4 0 0,-3 4 0-16,2-9 0 0,-2 9 0 15,5-19 0-15,-3 9 0 16,3 1 0-16,-2-4 0 15,-1 4 0-15,0-4 0 0,4 3 0 16,-3 1 0-16,-1 0 0 16,-2 9 0-16,2-14 0 0,-2 14 0 15,0-8 0-15,0 8 0 16,0 0 0-16,0 0 0 16,0 0 0-16,0 0 0 15,0 0 0-15,-10 10 0 0,5 2 0 16,0 9 0-16,-2-4 0 15,2 8 0-15,0-4 0 16,-1 2 0-16,4-5 0 16,2-1 0-16,2-2 0 0,9-8 0 15,1-2 0-15,1-3 0 16,6-2 0-16,-1-4 0 16,1-4 0-16,4-4 0 15,-5-3 0-15,-2-3 0 16,0 0 0-16,-4-1 0 15,-1 2 0-15,-9-2 0 0,-2 2 0 16,0-1 0-16,-6 3 0 16,-3 2 0-16,-1 3 0 0,0 3 0 15,-2-1 0-15,2 4 0 16,-1 1 0-16,2 3 0 16,-1 0 0-16,10 0 0 15,-15 0 0-15,15 0 0 0,-17 15 0 16,9 0 0-16,0 0 0 15,-1 4 0-15,4 1 0 16,-3 3 0-16,1-1 0 16,4-2 0-16,1-5 0 0,2 0 0 15,0-3 0-15,2-2 0 16,-2-10 0-16,13 15 0 16,-1-13 0-16,0 1 0 15,1-3 0-15,3 0 0 0,3-8 0 16,-2-2 0-16,1-5 0 15,-6 1 0-15,-2-2 0 16,-3-6 0-16,-2 3 0 16,-5-3 0-16,-5 2 0 0,1-1 0 15,-6 4 0-15,-1 5 0 16,-1 0 0-16,-1 4 0 16,0 6 0-16,2 2 0 0,-2 4 0 15,1 9 0-15,-1 1 0 16,4 4 0-16,1 5 0 15,1-3 0-15,4-1 0 16,3 1 0-16,6-5 0 16,1-3 0-16,5-5 0 0,1 1 0 15,-1-8-5-15,3 0-3 16,0-5-3-16,0-5-10 16,-5 4-38-16,-1-8-24 15,-4-1-3-15</inkml:trace>
  <inkml:trace contextRef="#ctx0" brushRef="#br6" timeOffset="254006.4563">19723 5453 464 0,'0'0'3'0,"0"0"1"16,11-11 1-16,-1 7 1 15,3-4-3-15,11 1 1 16,1-1-1-16,7-3-2 16,5 11-14-16,11 0-69 15,-4-1-3 1</inkml:trace>
  <inkml:trace contextRef="#ctx0" brushRef="#br4" timeOffset="271464.9452">14009 8754 278 0,'0'0'5'15,"0"0"4"-15,0 0 3 0,-12-1 2 16,12 1 3-16,-9-6 1 15,9 6 2-15,-13-5 1 16,13 5-5-16,-12-3-3 16,12 3-3-16,0 0-3 15,-12-3-1-15,12 3-2 16,0 0-1-16,0 0-2 16,0 0 0-16,0 0 0 0,10-4 0 15,0-1-1-15,4-2 1 16,12-1-1-16,1-2 1 0,6 1 0 15,6 1-1-15,4 1 1 16,0 2-1-16,4 5 0 0,-4 0 0 16,3 5-1-1,-6 2 1-15,1 8 0 0,0 0 0 16,-2 2-1-16,-5 4 2 16,-1-2-2-16,-1 3 2 15,-2 3-1-15,0-1 0 0,-2 2 1 16,-3-5-1-16,-3 7 0 15,-1-2 0-15,-1 5 0 16,-1-4 0-16,-5 5-1 16,4 1 0-16,-6 1 1 15,0 3-1-15,-1 0 0 0,-1-2 1 16,3 4-1-16,-4-1 0 16,3-3 1-16,-5 2 0 15,-1-2 0-15,-3-3 0 16,1-1 0-16,-4-2 0 0,0-2 0 15,0-8 0-15,0-2 0 16,-2-5 0-16,0 1 0 16,2-13 0-16,-3 10 0 0,3-10 0 15,0 0 1-15,0 0 0 16,-6 8 0-16,6-8 0 16,0 0 0-16,0 0 1 15,0 0 0-15,0 0-1 0,0 0 1 16,0 0-1-16,0 0 0 15,0 0 0-15,0 0 0 16,0 0 0-16,0 0-1 16,0 0 0-16,0 0 1 0,0 0-1 15,0 0 0-15,0 0 0 16,0 0 0-16,0 0 1 16,0 0-1-16,0 0 1 15,0 0-1-15,0 0 1 16,0 0-1-16,0 0 1 0,0 0 0 15,0 0-1-15,0 0 1 16,0 0-1-16,0 0 1 16,0 0-1-16,0 0 0 0,0 0 1 15,0 0-1-15,0 0 0 16,0 0 0-16,0 0 0 16,0 0 0-16,0 0 1 0,0 0-1 15,0 0 0-15,0 0 1 16,0 0-1-16,0 0 1 15,0 0-1-15,0 0 0 16,0 0 0-16,0 0 0 16,0 0 0-16,0 0 0 0,0 0 0 15,0 0 0-15,0 0-1 16,0 0 1-16,0 0 0 16,0 0 0-16,0 0 0 15,0 0 0-15,0 0 0 0,0 0 0 16,0 0 0-16,0 0 0 15,0 0 0-15,0 0 0 16,0 0-1-16,0 0 1 16,0 0 0-16,0 0-1 0,0 0-1 15,0 0 1-15,0 0 0 16,4 10 1-16,5-8-1 16,1 1 1-16,8 0 0 0,1-3 1 15,9 1 0-15,1-1 0 16,1 0 0-16,2 0 0 15,1 3-1-15,-3-3 1 16,-1 0 0-16,-6 3-1 16,-3-3 1-16,-3 0-1 15,-9 2 1-15,-8-2-1 0,12 3 1 16,-12-3 0-16,0 0 0 16,0 0 1-16,0 0-1 15,0 0 1-15,0 0-1 16,0 0 0-16,0 0 0 0,0 0 0 15,0 0 0-15,0 0 0 16,0 7 0-16,0-7 0 0,0 0 0 16,0 0-1-16,0 0 1 15,0 0 0-15,0 0-1 16,0 0 0-16,0 0 0 16,0 0 0-16,0 0 0 0,0 0 0 15,-9 5 0-15,9-5 0 16,0 0-1-16,0 0 1 15,0 0 0-15,0 0-1 16,-11 10 1-16,11-10-1 0,0 0 0 16,0 0 1-1,-10 2-1-15,10-2 0 16,0 0 1-16,-12 3 0 0,12-3-1 16,0 0 1-16,-8 2 0 15,8-2 0-15,0 0 0 16,-9 0 0-16,9 0 0 0,0 0 0 15,-8 0 1-15,8 0-1 16,0 0 0-16,0 0 0 0,-9 0 0 16,9 0 0-16,0 0 0 15,0 0 0-15,-11-2 0 16,11 2 0-16,0 0 0 0,0 0-1 16,0 0 1-16,0 0-1 15,0 0-1-15,0 0 0 16,0 0 0-16,0 0 0 15,5 0 0-15,6 0 1 16,1 0 0-16,5 2 0 0,5-2 1 16,1 0 1-16,-2 0 0 15,8 0 0-15,-8 0 0 16,-3 0 0-16,5 0 0 16,-9 0 0-16,2-2-1 15,-7 2 1-15,-9 0-1 0,13 0 1 16,-13 0-1-16,0 0 0 15,0 0 0-15,0 0 1 16,0 0-1-16,0 0 1 0,0 0-1 16,0 0 1-16,0 0-1 15,0 0 0-15,0 0 1 16,0 0-1-16,0 0 0 16,0 0 0-16,0 0 0 0,0 0 0 15,0 0 0-15,0 4-1 16,0-4-2-16,0 0-3 15,0 0-12-15,-5 8-62 16,5-8-3-16</inkml:trace>
  <inkml:trace contextRef="#ctx0" brushRef="#br6" timeOffset="275553.6613">15055 9670 268 0,'0'0'5'0,"0"0"4"15,0 0 2-15,-10-9 3 16,10 9 3-16,-10-8 0 0,10 8 2 16,-16-9 4-16,16 9-5 15,-11-3-3-15,11 3-1 16,-15-7-1-16,15 7-2 16,-12-3-1-16,12 3-2 0,0 0-1 15,-10-5-2-15,10 5-2 16,0 0 0-16,0 0-1 15,5 0 0-15,8 3 1 16,7-1-1-16,10-2 1 16,8 3 0-16,5-3 1 0,6 2-2 15,4-2-2 1,-1 3 0-16,-3-1 0 0,-3-2 0 16,-5 3 0-16,-8-1 0 15,-5 1 0-15,-4-1 0 16,-4 0 0-16,-5-2 0 0,-6 3 0 15,-9-3 0-15,11 0 0 16,-11 0 0-16,0 0 0 0,0 0 0 16,0 0 0-16,0 0 0 15,-5 0 0-15,-9 0 0 16,3 0 0-16,-8 0 0 0,4 0 0 16,-8 0 0-16,0 0 0 15,6 0 0-15,-3 0 0 16,5 0 0-16,3 0 0 15,2 0 0-15,10 0 0 0,-10 0 0 16,10 0 0-16,0 0 0 16,0 0 0-16,0 0 0 15,0 0 0-15,0 0 0 16,4 2 0-16,7 1 0 16,1 0 0-16,1-2-12 15,4 4-17-15,3 6-54 16,0-9-5-16</inkml:trace>
  <inkml:trace contextRef="#ctx0" brushRef="#br6" timeOffset="356449.7242">20355 8332 201 0,'0'0'8'0,"0"0"4"0,0 0 3 16,0 0 4 0,0 0 4-16,0 0 2 15,0 0 1-15,-5 6-1 0,5-6-4 16,0 0-4-16,0 0-3 16,0 0-1-16,10 2-4 15,-1-2 1-15,7 0-2 0,4 0 2 16,8 0-1-16,-2-2 0 15,5-4-1-15,-1 5-1 0,0-2-1 16,0 1-3-16,-4-1 0 16,-6 3-1-16,-2 0-1 15,-8 0-1-15,-10 0 1 0,12 0 0 16,-12 0 0-16,0 0 0 16,0 0 2-16,0 0-3 15,0 0 0-15,-5 3 0 16,5-3 0-16,-12 2 0 15,12-2-3-15,-21 3-1 0,14-3-3 16,-4 0 0 0,11 0-4-16,-11 0-2 0,11 0-3 15,0 0-1-15,0 0 0 16,-8-11 1-16,8 11 3 16,3-12 1-16,2 3 5 15,-5 9 4-15,17-18 6 0,-9 6 3 16,-4-3 4-16,4 3 0 15,-4-1 2-15,2-2 0 0,-3 0 0 16,-3-2-1-16,2 3 0 16,-2-4-1-16,0 4-1 15,3-2-1-15,-1 0-1 16,-2 7-1-16,0 9-1 0,0-10-2 16,0 10-1-16,0 0-1 15,5 10-1-15,-3 7 1 16,1 3-1-16,-1 8 0 0,0 4 1 15,7 2 1-15,-5 1-1 16,1 0 0-16,0-3 1 16,0-2-2-16,0-5 0 15,-2-5 0-15,-1-3 0 16,1-7 0-16,-3-10 0 16,2 14 0-16,-2-14 0 0,0 0 0 15,-5-9 0-15,0-9 0 16,2-6 0-16,-2-4 0 15,5-5 0-15,-4 2 0 0,4-1 0 16,0-1 0-16,0 5 0 16,0 7 0-16,0 6 0 15,0 5 0-15,0 10 0 0,0-12 0 16,0 12 0-16,0 0 0 16,0 7 0-16,4 6 0 15,-1 2 0-15,2 7 0 0,0 3 0 16,0 4 0-1,0 1 0-15,0-3 0 0,0 4 0 16,-3-10 0-16,-2-1 0 16,1-5 0-16,-1-5 0 15,0-10 0-15,0 0 0 16,0 0 0-16,0 0 0 0,12-18 0 16,-10-3 0-16,1-11 0 15,2-1 0-15,-1-6 0 16,0-1 0-16,3 3 0 15,-5 2 0-15,0 5 0 0,4 7 0 16,-6 9 0-16,2 6 0 16,-2 8 0-16,0 0 0 15,0 10 0-15,3 10 0 0,-3 5 0 16,4 7 0-16,-1 3 0 16,3 4 0-16,0 6 0 15,0-8 0-15,1-1 0 16,-2-7 0-16,-1-5 0 15,0-6 0-15,0-3 0 0,-4-15 0 16,5 10 0-16,-5-10 0 16,0-7 0-16,0-10 0 15,0 1 0-15,0-11 0 16,0-5 0-16,0-1 0 0,-2 1 0 16,2 0 0-16,0 0 0 15,0 8 0-15,0 5 0 16,0 7 0-16,0 12 0 15,0-9 0-15,0 9 0 0,0 0 0 16,2 11 0-16,6 5 0 16,-4 5 0-16,1 3 0 15,3 2 0-15,0 4 0 0,1-3 0 16,-1-1 0 0,-3-5 0-16,0-6 0 0,-2-3 0 15,-3-12 0-15,2 10 0 16,-2-10 0-16,0-4 0 0,0-14 0 15,0 1 0-15,0-11 0 16,0-9 0-16,2-2 0 16,1-6 0-16,-1 1 0 15,3 5 0-15,1 6 0 16,-4 3 0-16,1 10 0 0,-3 8 0 16,0 12 0-16,0 0 0 15,7 17 0-15,-2 3 0 16,2 0 0-16,1 10 0 15,2 2 0-15,-1 3 0 0,2-4 0 16,-2 0 0-16,-1-5 0 16,-1-1 0-16,-1-7 0 15,-2-4 0-15,-1-4 0 0,-3-10 0 16,2 11 0-16,-2-11 0 16,0 0 0-16,0-8 0 15,0 1 0-15,0-8 0 16,3 2-29-16,9 1-56 15,-5-3-3-15</inkml:trace>
  <inkml:trace contextRef="#ctx0" brushRef="#br6" timeOffset="357497.7801">21076 8254 284 0,'0'0'6'16,"0"0"6"-16,0 0 1 15,0 0 5-15,0 0 0 16,0 0 4-16,0 0 1 15,0 0 0-15,0 0-6 16,0 0-4-16,0 0-2 0,0 0-4 16,0 0-1-16,0-9 0 15,5 9-2-15,6 0 0 16,10 0 1-16,2-3-1 16,2 3 2-16,7-2-1 0,-1-2-1 15,5 2-4-15,-4 0 0 16,-4 2 0-16,-4-6 0 15,-6 6 0-15,-1 0 0 0,-9-2 0 16,-8 2 0-16,12-2 0 16,-12 2 0-16,0 0 0 15,0 0 0-15,0 0 0 16,0 0 0-16,0 0 0 0,-5 4 0 16,5-4 0-16,-17 10 0 15,2-4 0-15,-3-2 0 16,-6 4 0-16,-4-1 0 15,-4-2 0-15,-4 1 0 0,8-4 0 16,-5 3 0-16,11-5 0 16,-1 2 0-16,8-2 0 15,4 0 0-15,11 0 0 16,0 0 0-16,11 2 0 16,9-2 0-16,5 0 0 15,2 0 0-15,8 0 0 0,2 0 0 16,0 0 0-16,-1-2 0 15,-9 2 0-15,-2-5 0 0,-8 3 0 16,-5 2 0-16,-1-2 0 16,-11 2 0-16,0 0 0 15,0 0 0-15,0 0 0 0,0 0 0 16,-13-3 0-16,1 3 0 16,-9-3 0-16,2 3 0 15,-1 0 0-15,-4 0 0 16,9 0 0-16,-1 0 0 15,6 0 0-15,10 0 0 0,-8 0 0 16,8 0 0-16,6 0 0 16,-6 0-11-16,28 0-75 15,-7 0-2-15</inkml:trace>
  <inkml:trace contextRef="#ctx0" brushRef="#br6" timeOffset="371528.6536">20445 9552 227 0,'0'0'5'0,"0"0"4"16,0 0 3-16,0 0 3 15,-5 0 2-15,5 0 3 16,0 0 2-16,0 0 2 16,-11 0-4-16,11 0-2 0,0 0-3 15,0 0-2-15,0 0-3 16,0 0-1-16,0 0-2 16,0 0-1-16,13 2 0 0,-3-2 0 15,5 3-1-15,4-3 1 16,4 0-1-16,-1 0-1 15,4 0 0-15,1 0 0 16,-1 0-1-16,0 3-1 16,-4-3 0-16,-1 1 0 15,-2-1-1-15,-1 0 0 0,-4 3 0 16,-3-3 0-16,-11 0 0 16,14 0 0-16,-14 0 0 15,0 0 0-15,0 0 1 16,0 0 1-16,0 0-3 0,0 0 0 15,0 0 0-15,-5 8 0 16,5-8 0-16,-12 2 0 16,12-2 0-16,-15 2 0 0,15-2 0 15,-15 0 0-15,15 0 0 16,-10 3 0-16,10-3 0 16,0 0 0-16,0 0 0 15,0 0 0-15,0 0 0 0,-3-7 0 16,3 7 0-16,5-15 0 15,3 2 0-15,0-4 0 16,-4 3 0-16,6-10 0 16,-4 4 0-16,3 1 0 0,-4 2 0 15,-2 0 0-15,1 2 0 16,-1 5 0-16,-3 10 0 16,0-12 0-16,0 12 0 15,0 0 0-15,0 0 0 16,0 12 0-16,-3 3 0 0,-1 7 0 15,1 6 0-15,-2 2 0 16,3 3 0-16,0 2 0 16,2-5 0-16,0 0 0 0,0-5 0 15,2-6 0-15,0-1 0 16,1-9 0-16,-3-9 0 16,5 12 0-16,-5-12 0 0,0 0 0 15,4-9 0-15,-4-9 0 16,0-1 0-16,4-10 0 15,3-6 0-15,-3-3 0 16,2 2 0-16,-1-5 0 16,-1 7 0-16,-1 5 0 0,-2 5 0 15,4 10 0-15,-5 4 0 16,0 10 0-16,0 0 0 16,0 0 0-16,0 15 0 15,0 5 0-15,0 5 0 16,2 7 0-16,0 3 0 0,3 2 0 15,-2-2 0-15,4-2 0 16,-2-2 0-16,-1-6 0 16,4-6 0-16,-3-6 0 0,-2-4 0 15,-3-9 0-15,0 0 0 16,0 0 0-16,0 0 0 16,5-9 0-16,-5-8 0 0,0-6 0 15,0-7 0-15,2-2 0 16,0-3 0-16,3 4 0 15,-1-5 0-15,0 9 0 16,-1 5 0-16,2 5 0 0,-3 5 0 16,-2 12 0-16,0 0 0 15,0 0 0-15,7 12 0 16,-4 5 0-16,2 8 0 16,-2 2 0-16,2 6 0 15,0-2 0-15,-1 4 0 0,-1-4 0 16,2-5 0-1,-3-6 0-15,1-3 0 0,0-5 0 16,-3-12 0-16,5 12 0 0,-5-12 0 16,0 0 0-16,2-12 0 15,0-3 0-15,-2-6 0 16,3-6 0-16,2-5 0 16,-3-4 0-16,3 1 0 0,1 4 0 15,-2 0 0-15,-1 10 0 16,-1 3 0-16,1 6 0 15,-3 12 0-15,0 0 0 16,0 0 0-16,2 12 0 0,0 8 0 16,1 2 0-16,-1 4 0 15,1 3 0 1,-1 0 0-16,4 1 0 0,-1-5 0 16,-3-5 0-16,0-5 0 0,-2-5 0 15,0-10 0 1,5 12 0-16,-5-12 0 0,0 0 0 15,0-7 0-15,0-8 0 16,0-2 0-16,0-8 0 16,0-7 0-16,0-3 0 0,3-2 0 15,0 5 0-15,1-1 0 16,2 9 0-16,-2 4 0 16,-1 5 0-16,-3 15 0 0,0 0 0 15,0 0 0-15,10 12 0 16,-7 8 0-16,1 5 0 15,2 2 0-15,-2 5 0 16,1 1 0-16,-2-2 0 0,-1-3 0 16,0-1 0-16,1-9 0 15,-3-4 0-15,1-1-3 16,-1-13-17-16,0 0-56 16,9 0-11-16</inkml:trace>
  <inkml:trace contextRef="#ctx0" brushRef="#br6" timeOffset="372430.9576">21148 9542 314 0,'0'0'7'0,"0"0"4"16,0 0 1-16,0 0 3 15,0 0 2-15,0 0 1 0,0 0 0 16,0 0 2-16,0 0-6 15,7 2-3-15,4-2-1 16,3 0-2-16,2 0-1 16,0 0 0-16,5 0-2 0,-1 0 0 15,-1 0-2-15,-3 0 0 16,-2 0-1-16,-2 0-1 16,-4 0 0-16,-8 0 1 15,11 0-2-15,-11 0 0 0,0 0 0 16,0 0 0-16,0 0 0 15,0 0 0-15,0 0 0 16,0 0 0-16,-11 0 0 16,2 0 0-16,-4 0 0 0,1 0 0 15,-6 0 0-15,2 0 0 16,2 3 0-16,-2-1 0 0,4 1 0 16,5-1 0-16,7-2 0 15,-14 3 0-15,14-3 0 16,0 0 0-16,0 0 0 15,9 0 0-15,1 0 0 0,4 3 0 16,4-3 0-16,2 0 0 16,1 0 0-16,-1 0 0 15,6 0 0-15,-5-3 0 16,-2 3 0-16,-1-3 0 16,-4 1 0-16,-1-1 0 15,-3 1 0-15,-10 2 0 16,7 0 0-16,-7 0 0 0,0 0 0 15,0 0 0-15,-5 0 0 16,5 0 0-16,-17 0 0 16,4 0 0-16,1 0 0 0,-3 0 0 15,0 0 0-15,5 2 0 16,-1-2 0-16,11 0 0 16,-13 3 0-16,13-3 0 0,-3 9-85 15,3-9-4-15</inkml:trace>
  <inkml:trace contextRef="#ctx0" brushRef="#br6" timeOffset="378798.9162">23490 7397 45 0,'0'0'5'16,"0"0"0"-16,0 0 1 16,0 0 2-16,0 0 1 15,0 0 2-15,0 0 0 16,4 7 0-16,-4-7-4 16,6 11-4-16,-6-11-11 0,10 14-22 15,-10-14-14-15</inkml:trace>
  <inkml:trace contextRef="#ctx0" brushRef="#br6" timeOffset="379176.705">23556 7486 200 0,'0'0'6'15,"0"0"7"-15,0 0 0 0,0 0 5 16,0 0 2-16,0 0 2 15,-4-8 1-15,4 8 2 16,0 0-5-16,0 0-2 0,0 0-2 16,0 0-3-16,0 0-3 15,-10-4 0-15,10 4-2 16,0 0-1-16,0 0-1 16,0 0-1-16,0 0-2 15,0 0 0-15,0 0-1 0,0 0-1 16,0 0 0-16,0 0-1 15,0 0 0-15,0 0 0 16,0 0 0-16,0 0 0 16,0 0-1-16,0 0 1 0,0 0 0 15,0 0-1-15,0 0-2 16,0 0-1-16,0 0-3 16,0 0-9-16,0 0-29 0,0 0-36 15,-7 1-3-15</inkml:trace>
  <inkml:trace contextRef="#ctx0" brushRef="#br6" timeOffset="382844.5351">21382 8226 169 0,'0'0'8'16,"0"0"3"-16,-10 0 5 15,10 0 3-15,0 0 1 16,0 0 2-16,0 0-1 0,0 0 1 16,0 0-5-16,0 0-5 15,0 0-4-15,0 0-2 16,0 0-3-16,0 0 0 15,0 0-2-15,0 0 0 16,0 0 0-16,0 0 1 16,0 0 1-16,0 0 2 0,0 0 1 15,0 0-1-15,0 0 3 16,0 0-2-16,0 0 0 0,0 0-1 16,0 0-1-16,0 0-1 15,0 0-1-15,0 0 0 16,0 0 0-16,0 0-1 0,0 0-1 15,0 0 1-15,0 0-1 16,0 0 0-16,0 0 0 16,0 0 0-16,0 0 0 15,0 0 0-15,0 0 0 0,0 0 1 16,0 0-1-16,0 0 0 16,0 0 0-16,0 0 0 15,0 0-1-15,0 0 1 16,0 0-2-16,0 0-3 15,0 0-8-15,0-4-47 16,0 4-14-16</inkml:trace>
  <inkml:trace contextRef="#ctx0" brushRef="#br6" timeOffset="387291.7536">21924 8272 260 0,'0'0'8'16,"0"0"5"-16,0 0 2 15,0 0 0-15,0 0 1 16,0 0 0-16,10 0 0 0,-10 0 2 16,7-3-6-16,3 3-5 15,7-3-2-15,8 1 0 16,3-1 1-16,6 2 1 0,6-2 0 15,8 0-1-15,4-2 0 16,2 1 0-16,1 4 0 16,4-5 0-16,6-1-2 15,-3 1 0-15,4 2-1 0,-8-1-1 16,4 1 0-16,-2-2 0 16,-5-1-1-16,0 5 0 15,-3-2 0-15,-7 3-1 0,0-2 1 16,-6 2-1-1,-2 0 1-15,-4-3-1 0,-3 3 1 16,-6 0 0-16,-4 0 0 16,0 0 1-16,-5 0-1 15,-3 0 0-15,1 0 1 0,0-2-1 16,-6 2 0-16,-7 0 0 16,15-2-1-16,-8 2 1 15,3 0-1-15,-2 0 1 0,2 0-1 16,-1 0 0-16,2 0 1 15,-4 0-1-15,-7 0 0 16,15-3 1-16,-15 3-1 16,0 0 1-16,0 0 0 0,8 0 0 15,-8 0 0-15,0 0 0 16,0 0 0-16,0 0 0 16,0 0 0-16,0 0-1 15,0 0 0-15,0 0 0 16,0 0 0-16,0 0 0 0,0 0 0 15,0 0 0-15,0 0 0 16,10 0 1-16,-10 0-1 16,0 0 0-16,0 0 1 0,0 0-1 15,0 0 1-15,0 0 0 16,0 0 0-16,0 0-1 16,0 0 0-16,0 0 1 0,0 0-1 15,0 0 0-15,0 0 0 16,0 0 0-16,0 0 0 15,0 0 0-15,0 0 0 16,0 0 0-16,0 0-1 16,0 0 1-16,0 0 0 0,0 0 0 15,9 0 1-15,-9 0-1 16,18 0 1-16,-6 3 1 16,3-3-2-16,0 0 0 15,3 0 0-15,-4 0 0 0,4 0 0 16,0 0 0-16,-1 0 0 15,-8 0 0-15,2 0 0 16,-2 0 0-16,-9 0 0 16,10 0 0-16,-10 0 0 15,0 0 0-15,0 0 0 0,0 0 0 16,11 0 0-16,-11 0 0 16,0 0 0-16,12-6 0 15,-12 6 0-15,13-2 0 0,-13 2 0 16,9-2 0-16,-9 2 0 15,8 0 0-15,-8 0 0 16,0 0 0-16,0 0 0 16,0 0 0-16,0 0 0 0,0 0 0 15,0 0 0-15,0 0 0 16,0 0 0-16,0 0 0 16,9 0 0-16,-9 0 0 0,0 0 0 15,11 2 0-15,-11-2 0 16,0 0 0-16,0 0 0 15,0 0 0-15,0 0 0 16,9 0 0-16,-9 0 0 16,0 0 0-16,0 0 0 15,13-5 0-15,-13 5 0 0,10-5 0 16,-10 5 0-16,10-2 0 16,-10 2 0-16,0 0 0 15,0 0 0-15,0 0 0 0,0 0 0 16,0 0 0-16,0 0 0 15,0 0 0-15,0 0 0 16,0 0 0-16,0 0 0 0,0 0 0 16,0 0 0-16,0 0 0 15,0 0 0-15,0 0 0 16,0 0 0-16,-8 12-58 16,8-12-32-16,-4 12-1 0</inkml:trace>
  <inkml:trace contextRef="#ctx0" brushRef="#br6" timeOffset="395693.366">16083 8521 249 0,'0'0'8'16,"0"0"5"-16,0-10 4 15,0 10 1-15,0 0 1 16,0 0 0-16,0 0-1 0,0 0 2 15,0 0-8-15,0 0-6 16,0 0-4-16,0 0 1 16,0 0 0-16,0 0 1 15,0 0 0-15,9 3 1 16,-2-1 1-16,7-2 2 0,6 0-1 16,8 0 0-16,5 0-2 15,9-5 0-15,5-2-1 0,8 0 0 16,5-3-2-16,4-3 1 15,3 1-2-15,5 0 0 16,3-2 0-16,-3 2-1 16,3 3 1-16,-6 1-1 0,5 1 0 15,1 0 0-15,1-1 0 16,2 4 0-16,2-1 0 16,2-3 1-16,2 1-1 0,6 2 0 15,0-1 1-15,2 2-1 16,-1-2 0-16,-1 4 0 15,-3 2 0-15,0 0 0 16,-4 0 0-16,0 2 0 16,2 7 0-16,-8-8 1 15,3 7-1-15,-9-1-1 16,4-2 1-16,-5 1 0 0,2-1 0 16,-5-3 0-16,-2 0 0 15,-5-2-1-15,-6 3 1 0,1-3 0 16,-10 0 0-16,-6-3 0 15,-7 3 0-15,-2-2-1 16,-10 0 1-16,1-1 0 16,-5 3 0-16,0-2 0 0,-4 2 0 15,1 0 0-15,1 0 1 16,2 0-1-16,1 0 0 16,0 0 1-16,-2 0-1 0,3 0 0 15,-1 2 0-15,0-2 0 16,-2 0 0-16,3 3 0 15,-5-1 0-15,3-2 0 16,-2 0 0-16,2 0 0 16,-2 2 1-16,5-2-1 15,-5 0 0-15,4 3 0 16,2-1 0-16,-1 1 0 0,-1-1 0 16,-1 0-1-16,-2 4 0 15,-4-4 1-15,3 0-1 16,1 1 1-16,-5 2 0 0,-2-3-1 15,1 1 1-15,2-3 0 16,1 2 1-16,-1-2-1 0,0 0 0 16,-1 0 0-16,-1 0-1 15,-9 0 1-15,16 0 0 16,-16 0 0-16,12 0 0 16,-12 0 0-16,16 0 1 0,-7 0 0 15,1 0 0-15,5 0 1 16,0 0-1-16,0 0 1 15,2 0-1-15,-2 0 0 16,0 0 0-16,0 0 0 16,0-2 1-16,-2 2-2 15,-1 0 1-15,0 0 0 0,1 0 0 16,-1 0 0-16,1 0-1 16,-4 0 0-16,4 0 0 15,-13 0 1-15,12 0-1 16,-12 0 1-16,0 0 0 0,0 0 0 15,10-3 0-15,-10 3 1 16,0 0-1-16,0 0 1 16,0 0-1-16,11-2-1 0,-11 2 1 15,7-5-1-15,-7 5 0 16,14-3 0-16,-14 3 0 16,18-4 0-16,-8-2 0 0,-1 2 1 15,4-1-1-15,3 0 1 16,-7 0-1-16,2 0 0 15,3 0 0-15,-2 2 0 16,-4 2 0-16,-8 1 0 0,15-8 0 16,-15 8 0-1,11 0 0-15,-11 0 0 0,14-6 0 16,-14 6 1-16,7 0-1 16,-7 0 1-16,0 0 2 15,12 0-3-15,-12 0 0 0,0 0 0 16,0 0 0-16,0 0 0 15,0 0 0-15,0 0 0 16,0 0 0-16,0 0 0 16,8-6 0-16,-8 6 0 0,0 0 0 15,0 0 0-15,0 0 0 16,10-8 0-16,-10 8 0 16,0 0 0-16,0 0 0 0,7-13 0 15,-7 13 0-15,8-10 0 16,-8 10 0-16,13-12 0 15,-13 12 0-15,9-12 0 16,-9 12 0-16,7-8 0 16,-7 8 0-16,0 0 0 0,11-9 0 15,-11 9 0-15,0 0 0 16,0 0 0-16,0 0 0 16,0 0 0-16,0 0 0 15,0 0 0-15,0 0 0 0,0 0 0 16,-8 9-71-16,8-9-18 15</inkml:trace>
  <inkml:trace contextRef="#ctx0" brushRef="#br6" timeOffset="397757.2712">15378 9668 296 0,'0'0'5'0,"0"0"3"15,0 0 2-15,0 0 4 16,-12-3-2-16,12 3 1 16,0 0 2-16,0 0 0 0,0 0-4 15,12-9-4-15,4 6-1 16,8 1-2-16,8-5 0 0,8 4 0 15,7-2 0-15,10 0-1 16,8 0 0-16,8-2 1 16,3-1-2-16,8-1 0 15,6 0 0-15,7 0 1 0,0-1-1 16,5-3 0-16,2 4-1 16,4-1 1-16,3 0 0 15,4 0-1-15,2 3 0 16,-3-1 0-16,1 4 0 0,-2-4 0 15,-1 2 0-15,-2 5-1 16,-6-1 1-16,-6-4-1 16,-2 3 1-16,1 3-1 15,-5 0 0-15,-2-2 0 16,-6 2 1-16,-2 0-1 16,-4 0 0-16,-7 0 1 0,-1 0-1 15,-11 0 0-15,-1 0 1 16,-4 2-1-16,-3 1 0 0,-2 3 1 15,-2-4-1-15,2 3 0 16,1-3 1-16,1 3-1 16,-5 1 0-16,2-5 0 15,-5 5 0-15,3-6 0 0,-6 2 1 16,-5 1 0-16,2-2 0 16,-5-1 0-16,-1 0 0 15,3 0 0-15,1 0 0 16,-5 3 0-16,0-3-1 0,0 3 1 15,-1-1-1-15,-1 1 0 16,-3 2 0 0,1 0 0-16,4-3 0 0,-2 3 0 15,2 0 0-15,-1 0 1 16,4-2-1-16,-1-2 0 16,0 2 1-16,-2 2-1 0,-3-2 1 15,1-1-2-15,-3-2 1 16,-3 2 1-16,0 3-1 0,-2-2 0 15,-2-3-1-15,-1 3 1 16,-2 0 0-16,0-1 1 16,0-2-1-16,2 1 1 15,-1 3-1-15,-2-4 0 0,-2 2 1 16,3-2-1-16,-2 0 0 16,-1 3 1-16,3-3-1 15,0 0 1-15,3 2-1 0,-1-2 0 16,-2 0 1-16,0 0 0 15,0 0-1-15,-3 0 0 16,0 0 1-16,-1 3-1 16,-1-3 0-16,-3 3-1 15,2-3 1-15,0 1 0 0,0-1 0 16,2 3 0-16,-2 0 1 16,-1-3-1-16,1 2 0 15,-9-2 1-15,18 0 0 16,-18 0-1-16,12 3 1 15,-12-3 0-15,13 0-1 0,-13 0 1 16,10 0-1-16,-10 0 0 16,12 4 0-16,-12-4 0 15,13 3 0-15,-13-3 0 0,12 2 0 16,-12-2 1-16,13 0 0 16,-13 0 0-16,12 0 1 15,-12 0 0-15,18 0 0 0,-18 0-1 16,14-5 1-16,-14 5 0 15,13-4-1-15,-13 4 2 16,12-3-3-16,-12 3 0 16,0 0 0-16,7-8 0 15,-7 8 0-15,0 0 0 16,0 0 0-16,11-9 0 0,-11 9 0 16,0 0 0-16,0 0 0 15,0 0 0-15,0 0 0 0,0 0 0 16,0 0 0-16,0 0 0 15,0 0 0-15,0 0 0 16,0 0 0-16,0 0 0 16,0 0 0-16,0 0 0 15,0 0-6-15,-2 12-67 0,2-12-15 16</inkml:trace>
  <inkml:trace contextRef="#ctx0" brushRef="#br6" timeOffset="404978.2978">23438 6963 322 0,'0'0'7'15,"0"0"3"-15,0 0 3 16,0 0 1-16,0 0 5 16,0 0 0-16,0 0 0 0,0 0 1 15,0 0-6-15,2-7-2 16,-2 7-2-16,0 0-3 16,12-3-1-16,-12 3 0 15,10-3 0-15,-10 3 1 0,10-7-7 16,-5-2 0-16,-2-9 0 15,2-3 0-15,-5-13 0 16,0-7 0-16,0-17 0 0,-3-10 0 16,-7-17 0-16,-2-11 0 15,-3-8 0-15,-5-10 0 16,1-6 0-16,-6 4 0 16,0 3 0-16,2 3 0 0,0 9 0 15,4 12 0-15,-1 7 0 16,6 10 0-16,-2 10 0 15,4 7 0-15,1 11 0 16,4 6 0-16,0 11 0 16,2 6 0-16,3 5 0 0,2 6 0 15,0 10 0 1,0 0 0-16,0 0 0 0,0 0 0 16,0 0 0-16,0 0 0 15,0 0 0-15,-8 8 0 16,8-8 0-16,0 19 0 0,0-8 0 15,2 1 0-15,4 0 0 16,-6-12-35-16,-8 22-55 16,8-8-1-16</inkml:trace>
  <inkml:trace contextRef="#ctx0" brushRef="#br6" timeOffset="405706.5235">22510 4679 407 0,'0'0'6'16,"0"0"3"-16,3-11 2 15,-3 11 1-15,0-9 1 0,0 9 1 16,0-12-1-16,0 12 1 16,-21-2-6-16,5 6-4 15,-5 4-4-15,2 3 0 0,-3 7 0 16,4 2 0-16,3 3 0 16,5-1 0-16,6 0 0 15,8 1 0-15,11-1 0 0,5-2 0 16,7-1 0-16,3-4 0 15,5 3 0-15,-2-4 0 16,1-1 0-16,-6-5 0 16,-2 1 0-16,-6-1 0 15,-7-1 0-15,-6 3 0 0,-7 0 0 16,-4 5 0-16,-16 0 0 16,-7 4 0-16,-4-1 0 15,-6 2 0-15,-2-5 0 16,1-1-12-16,-4-4-37 15,7-10-40-15,7-7 0 0</inkml:trace>
  <inkml:trace contextRef="#ctx0" brushRef="#br6" timeOffset="405860.9342">22496 4625 407 0,'0'0'4'0,"0"0"0"16,5-9 0-16,-5 9 1 15,9-11 0-15,-9 11-3 0,18-7-8 16,-18 7-32-16,24-8-40 16,-6 8-2-16</inkml:trace>
  <inkml:trace contextRef="#ctx0" brushRef="#br6" timeOffset="406227.3616">22839 4528 439 0,'0'0'3'0,"0"0"2"16,0 0 0-16,0 0 2 16,0 0 0-16,0 13 1 0,1-4 0 15,5 7 0-15,1 0-3 16,6 4-1-16,-3 8-1 16,2-1 0-16,6 0-1 0,-1 1 0 15,-2-4 0-15,-6-4-2 16,4-1 0-16,-3-3 0 15,1-7 0-15,-11-9 0 16,12 0 0-16,-7-4 0 16,-1-17 0-16,4-1 0 0,0-10 0 15,-3-5 0-15,2-7 0 16,0-4 0-16,-1 1 0 16,1 0 0-16,-5 8 0 15,1 1 0-15,-1 11 0 0,1 7 0 16,-3 8 0-16,0 2 0 15,0 10 0-15,0 0 0 16,2 5-19-16,3 5-71 16,-5 2-3-16</inkml:trace>
  <inkml:trace contextRef="#ctx0" brushRef="#br6" timeOffset="406769.4244">22230 3864 468 0,'0'0'4'0,"0"0"3"16,0 0-1-16,0 0 1 16,0 0-2-16,0 0 1 15,0 0 2-15,4 16-8 16,1 6 0-16,0 7 0 0,2 8 0 15,6 11 0-15,2-1 0 16,-2 2 0-16,-1 1 0 16,2-5 0-16,-1-9 0 15,3-4-7-15,-9-9-17 0,-3-5-61 16,1-6-3-16</inkml:trace>
  <inkml:trace contextRef="#ctx0" brushRef="#br6" timeOffset="406976.2449">22159 4089 439 0,'0'0'5'0,"0"0"2"15,0 0 2-15,0 0 0 0,4-6 1 16,8-4 1 0,10-11 0-16,15-3-1 0,10-4-10 15,8-9 0-15,5 2 0 16,4 2 0-16,-2 2 0 15,-9 6 0-15,-10 13 0 0,-17 2-15 16,-11 10-71-16,-10 14-2 16</inkml:trace>
  <inkml:trace contextRef="#ctx0" brushRef="#br6" timeOffset="408093.6938">24089 6965 219 0,'0'0'9'16,"0"0"6"-16,0 0 4 0,0 0 5 16,0 0 4-16,0 0 2 15,5 3 3-15,-5-3 1 16,0 0-7-16,7-7-6 0,-1-5-3 15,-1-3-4-15,-2-8-3 16,6-6-2-16,0-8-9 16,2-10 0-16,-2-16 0 15,3-16 0-15,4-16 0 16,4-13 0-16,2-9 0 16,3-9 0-16,2 0 0 15,1 8 0-15,-1 3 0 0,1 21 0 16,-6 17 0-16,-3 17 0 15,-3 14 0-15,-9 11 0 16,0 9 0-16,-4 9 0 0,0 3 0 16,2 4 0-16,-5 10 0 15,0-10 0-15,0 10 0 16,0 0 0-16,0 0 0 0,0 0 0 16,0 0 0-16,0 0 0 15,0 0 0-15,0 0 0 16,0 0 0-16,0 0 0 15,-8 0 0-15,8 0 0 0,-10 17-80 16,10-17-12-16</inkml:trace>
  <inkml:trace contextRef="#ctx0" brushRef="#br6" timeOffset="408694.2895">24323 4959 408 0,'0'0'7'0,"0"0"3"16,0 0 3-16,0 0-1 0,0 0 3 16,0 0 0-16,0 0 0 15,0 0 1-15,7 0-16 16,3 0 0-16,5-5 0 16,8 0 0-16,11-4 0 15,6-3 0-15,8-3 0 16,8-3 0-16,-1 3 0 0,-3-2 0 15,-5 4 0-15,-7 1 0 16,-13 4 0-16,-5 3 0 16,-11 5 0-16,-11 0 0 0,0 0 0 15,-15 3 0-15,-3 2 0 16,-6 3 0-16,-6 1 0 16,-7 1 0-16,-1 5 0 15,-6 0 0-15,4-3 0 0,0 0 0 16,10-1 0-16,0-2 0 15,8-1 0-15,6-3 0 16,6-3 0-16,10-2 0 16,0 0 0-16,0 0 0 0,0 0 0 15,6-2 0-15,7 0 0 16,6-3 0-16,6-1 0 16,2 2 0-16,-4-1 0 15,4 2 0-15,-5-2 0 16,4 5-2-16,3 5-88 0,-29-5-2 15</inkml:trace>
  <inkml:trace contextRef="#ctx0" brushRef="#br6" timeOffset="414119.0782">21648 9557 84 0,'0'0'4'0,"0"0"1"16,0 0 0-16,0 0 6 16,0 0 1-16,0-13 3 0,0 13 1 15,0 0 4-15,0-9-3 16,0 9-1-16,0 0-2 16,0 0-3-16,-4-10-1 15,4 10-3-15,0 0 1 0,0 0 2 16,-11 0 2-16,11 0 1 15,0 0 3-15,0 0 0 16,0 0 0-16,0 0-1 16,0 0 0-16,5 0-3 0,-5 0-2 15,17 0-2-15,-5 0-1 16,1 0 1-16,4 0 0 16,3 0-1-16,3 0 0 15,1 0-1-15,4 0-1 0,-3 0 0 16,2 0-2-16,0 0 0 15,3 0-2-15,-2 5 0 16,-1-5 0-16,3 2 0 16,0 1-1-16,0-1 1 0,0 1-1 15,-1-3 0-15,3 4 1 16,-2-4-1-16,0 3 1 16,-2-3 0-16,2 0-1 0,0 2 1 15,-4-2 0-15,4 3 0 16,0-1-1-16,-3 1 1 15,3 0-1-15,-3-2 0 16,1 4 0-16,-1 1 0 16,-2-4 1-16,3 0-1 0,-2 1 0 15,-1-1 1-15,3-2-1 16,-3 0 1-16,2 0-1 16,-4 0 0-16,-1 3 0 15,0-3 0-15,-4 0 0 16,-6 0 1-16,3 0-1 0,-3 0 0 15,-2 0 1-15,1 0-1 16,1 0 1-16,1 0 0 16,-4 0-1-16,6 0 1 0,-3 0-1 15,-2 0 1-15,6 0-1 16,-4 0 0-16,-5-3 1 16,4 3-1-16,-2 0 0 0,1 0 0 15,0 0 0-15,3 0 1 16,-6 0-1-16,6 0 0 15,-1 0 0-15,1 0 0 16,-4 0 0-16,6 0 0 0,-5 0 0 16,0 0 0-16,0 3 0 15,0-3 0-15,-10 0 0 16,15 0 1-16,-15 0-1 16,13 0 0-16,-13 0 1 15,12 0-1-15,-12 0 1 0,9 0-1 16,-9 0 0-16,13 0 1 15,-13 0-1-15,12-3 0 16,-12 3 0-16,18-2 0 16,-11-1 1-16,3 1-1 0,-2 2 1 15,2-2-1-15,0-4 1 16,-10 6-1-16,20-5 1 16,-13 5-1-16,3-4 0 0,0 4 1 15,-3-3-1-15,3 1 1 16,1-3-1-16,-4 5 1 15,-7 0 0-15,14-5 0 16,-14 5 0-16,12-5 0 0,-12 5 0 16,16-5 0-16,-16 5-1 15,14-2 1-15,-4-1-1 16,-1 1 1-16,5-1-1 16,-4 0 0-16,3 2 1 0,-1-2-1 15,0 1 1-15,-2-4 0 16,0 5-1-16,-2-2 1 15,-8 3 0-15,15-5-1 16,-15 5 1-16,10-5 0 16,-10 5 0-16,9-7 1 0,-9 7 0 15,13-9-2-15,-13 9 0 16,15-9 0-16,-15 9 0 16,13-11 0-16,-13 11 0 0,12-9 0 15,-12 9 0-15,0 0 0 16,9-10 0-16,-9 10 0 15,0 0 0-15,6-12 0 16,-6 12 0-16,5-10 0 0,-5 10 0 16,7-15 0-16,-7 15 0 15,10-12 0-15,-10 12 0 16,8-16 0-16,-8 16 0 16,7-9 0-16,-7 9 0 15,0 0 0-15,7-11 0 0,-7 11 0 16,0 0 0-16,0 0 0 15,0 0 0-15,0 0 0 16,0 0 0-16,0 0 0 0,8-9 0 16,-8 9 0-16,0 0 0 15,0 0 0-15,0 0 0 16,0 0 0-16,0 0 0 16,0 0 0-16,0 0 0 0,0 0 0 15,0 0 0-15,0 0 0 16,0 0 0-16,0 0 0 15,0 0 0-15,0 0 0 0,0 0 0 16,0 0 0 0,0 0 0-16,0 20-56 0,0-20-34 15</inkml:trace>
  <inkml:trace contextRef="#ctx0" brushRef="#br6" timeOffset="419271.4205">20716 9423 259 0,'0'0'4'16,"0"0"4"-16,0 0 3 16,0 0 3-16,-10 0-1 0,10 0 3 15,0 0-1-15,0 0 2 16,0 0-2-16,0 10-4 16,2 2-4-16,1 3-1 0,2 5-3 15,-5 3 1-15,4-1-1 16,-4 5-1-16,3-5-1 15,-1-3 0-15,1-1-1 16,-3-5 1-16,0-3 0 0,0-10 0 16,0 0 0-16,0 0 1 15,0 0-1-15,0-8 0 16,0-7 1-16,0-4-1 16,0-1 1-16,0-8-1 15,0 2 0-15,0-4-1 0,-3 2 1 16,3 6 0-16,0 0-1 15,0 7 1-15,0 3-1 16,0 12 1-16,0 0-1 16,0 0 1-16,0 0 0 0,3 17 0 15,-1-2 0-15,-1 2 0 16,4 2 0-16,-3 1 0 16,3-2 1-16,-3 0-2 0,3-6 0 15,-2-5 0-15,-3-7 1 16,4 12 0-16,-4-12 0 15,0 0 1-15,0 0-1 16,3-7 1-16,-2-5-1 0,-1 2 0 16,0-5 0-16,5-2-1 15,-5 2 0-15,2 3 0 16,-2 1 0-16,0 11 0 16,0 0 0-16,0 0 0 15,7 12 0-15,-4 6 0 16,-1 2 0-16,1 4 0 0,1-1 1 15,-1-1-1-15,-2-2 0 16,4-5 0-16,-5-4-1 16,0-11 0-16,0 0-3 0,0 0-6 15,0 0-15-15,0-18-51 16,0 0-4-16</inkml:trace>
  <inkml:trace contextRef="#ctx0" brushRef="#br6" timeOffset="420671.8">20757 7781 333 0,'0'0'2'0,"0"0"0"16,0 0 1-16,-7-8 3 15,7 8 2-15,-2-15 3 0,-1 6 4 16,1-8 2-16,2-4-1 15,-7-7 0-15,1-6 0 0,-6-16-2 16,-3-9-3-16,-9-17-2 16,-1-17-3-16,-10-13-2 15,-8-20-1-15,-4-17-1 16,-8-8 0-16,-2-15 0 0,-3-8 1 16,-2-2-1-1,0-2 0-15,3 5 0 16,4 4-1-16,5 15-2 0,0 8 1 15,9 15-1-15,3 17-1 16,8 12 1-16,0 18 1 16,11 10 0-16,1 15 1 0,6 9 1 15,5 15 0-15,0 8-1 16,5 10 1-16,0 1-2 16,2 16 0-16,-2-12 0 0,2 12 0 15,0 0 0-15,0 0 0 16,0 0 0-16,0 0 0 15,0 0 0-15,0 0-2 16,0 0 1-16,0 0 1 0,0 0-1 16,0 0 1-16,0 0 0 15,0 0 0-15,0 0-3 16,0 0-2-16,0 5-5 0,0-5-9 16,0 0-19-1,2 16-47-15,-2-16-2 0</inkml:trace>
  <inkml:trace contextRef="#ctx0" brushRef="#br6" timeOffset="421402.1765">18485 4246 416 0,'0'0'4'15,"0"0"1"-15,0 0 0 0,0 0 1 16,-7 4 0-16,5 12 1 15,-3 9 1-15,2 4-1 16,3 13-4-16,3 1 0 16,2 8 0-16,4-1-2 0,2 2 0 15,3-8-1-15,2-6 0 16,-2-7 1-16,2-8-1 16,-7-5 1-16,-2-6 0 15,-7-12 2-15,9 10 0 16,-9-10 0-16,0-13 0 0,-9-6-1 15,2-9 1-15,-2-14 0 16,-7-10-1-16,2-10 0 16,-2-5-2-16,4 0 1 15,3-1 0-15,0 7 0 0,9 2 0 16,0 12 0-16,13 10-1 16,6 13 0-16,7 9 1 15,6 5-1-15,3 10 0 0,0 4 0 16,-3 12-1-16,-2 4 1 15,-9 7 0-15,-2 2 0 16,-12 1 1-16,-7 5-1 16,-2-4-1-16,-16-1-1 0,1 1-3 15,-6-5-3-15,-3 3-9 16,3-6-17-16,-7-3-52 16,13 2 0-16</inkml:trace>
  <inkml:trace contextRef="#ctx0" brushRef="#br6" timeOffset="422137.6533">18938 4305 386 0,'0'0'5'15,"0"0"4"-15,0 0 0 0,0 0-1 16,0 0 1-16,-5 6 0 16,5-6 1-16,-10 17-1 15,5-8-5-15,2 4-3 16,3-1 0-16,0 0 0 0,3 2 0 15,10-8 1-15,4 0-1 16,3-6 1-16,2-3 0 16,-4-5 1-16,1-4 0 15,-1-6 0-15,-3-2 0 0,-7-2-1 16,-3 5 1-16,-1 1-1 16,-4-1-1-16,0 5-1 15,0 12 1-15,-4-9-1 16,4 9-1-16,0 0 0 15,-8 7 0-15,8-7 0 16,0 13 1-16,8-9 0 0,8 1 1 16,5-5-1-16,1 0 1 15,1-2 1-15,7-8-1 16,0-7 1-16,0-3-1 0,-2-10 0 16,-7-3 0-16,-4-10 0 15,-5-2 0-15,-7-7 0 16,-5-5 0-16,-9 3-1 0,-9 4 0 15,-2 10 0-15,-5 6-1 16,0 11 1-16,-2 11-1 16,2 16 1-16,0 17-1 15,10 13 0-15,3 5 0 0,12 14 0 16,0-2 1-16,15 7 0 16,10-1 0-16,10-10 0 15,4-5 0-15,6-12 1 16,2-8-1-16,3-9 2 15,0-11-1-15,-7-7 0 16,-5-9 0-16,-6-13 0 0,-4-10 0 16,-10-3 0-16,-8-8-1 15,-10-7 1-15,-8 1-1 0,-10 3 0 16,-1-2 0-16,-6 13 0 16,-2 5 0-16,-2 13-1 15,5 10 0-15,5 12 0 16,6 14 0-16,6 12 0 0,7 11 1 15,7 2-1-15,9 8 1 16,9 0 0-16,7 3 0 16,10-5-3-16,2-10-6 15,8-5-22-15,11-11-52 0,-11-9-2 16</inkml:trace>
  <inkml:trace contextRef="#ctx0" brushRef="#br6" timeOffset="422868.7883">19787 3916 411 0,'0'0'3'0,"0"0"0"0,0 0 0 15,-4 10 0-15,4-10 0 16,-5 17 1-16,5-5 1 0,5 6 0 16,2-3-3-16,11 3 1 15,5-1-1-15,4-8 1 16,5 1 0-16,3-5-1 15,-3 0 1-15,-2-5 0 0,-2 0 0 16,-9-13 0-16,-4 2-1 16,-7-4 1-16,-4-7 0 15,-4-1-1-15,-4 1-1 16,-4 2-1-16,-4 3 0 0,2 4-1 16,-2 6 1-16,1 7-2 15,4 3 0-15,2 7 1 16,5 2 0-16,2 2 0 15,8 1 1-15,10-5 1 16,5 0-1-16,8-5 1 16,1-5-1-16,3-5 1 0,0-8 0 15,-1-3-1-15,-4-9 1 16,-7 0-1-16,-9-8 1 0,-2 4 0 16,-9-1 0-16,-5 5 0 15,0 3 0-15,-8 4-1 16,-3 9 0-16,2 7 0 0,-1 4 0 15,5 10-1-15,3 8 1 16,2 3-1-16,0 9 1 16,10 0 0-16,0 0 0 15,4 5 0-15,7-8 0 16,-4 2 0-16,0-4-2 0,-1-4 2 16,-4-9-1-16,-5-5 1 15,-7-9 0-15,0 0-1 16,0 0 2-16,-7-1-1 15,-5-14 1-15,-6-8 0 16,1-9-1-16,-3-2 1 16,4-8-1-16,2-8 0 0,7 0 0 15,1 5-1-15,6 1 1 16,6 5 0-16,3 6 1 0,9 8-2 16,1 8 1-16,6 8-1 15,0 6 0-15,1 3 1 16,-1 7-1-16,-9 8 1 15,-5 10-1-15,-4 1 1 0,-14 8 0 16,-6 7-5-16,-12-3-14 16,-19 6-60-16,11-2-3 15</inkml:trace>
  <inkml:trace contextRef="#ctx0" brushRef="#br6" timeOffset="423418.1644">19644 4441 420 0,'0'0'5'0,"-2"-12"2"15,2 3 0-15,0-2 2 0,5 2-1 16,2-3 1-16,8 1 0 16,2 4 0-16,8 7-4 0,5 4-3 15,2 14 0-15,6-1-1 16,-1 13-1-16,1-3 1 16,-8 0-1-16,-2-2 0 0,-5-5 0 15,-3-3 0-15,-10-6 1 16,-10-11-1-16,0 0 1 15,-10 0 0-15,-9-8 0 16,0-5 0-16,0-4 0 0,-1-5 0 16,3 2 0-16,1-3-1 15,12 1 0-15,4 1-1 16,4 3-4-16,9 4-9 16,13-10-47-16,2 15-24 15,7 4-2-15</inkml:trace>
  <inkml:trace contextRef="#ctx0" brushRef="#br6" timeOffset="424248.3416">20206 4355 394 0,'0'0'4'0,"0"0"1"16,0 0 1-16,0 0 0 0,-3 9 0 16,3-9 1-16,0 0-1 15,0 10 2-15,0-10-3 0,12 3-2 16,1-3-1-16,8-3 0 15,3-4 1-15,-2-3 0 16,3 0-1-16,0-2 0 16,-8 0 0-16,-4 0-1 0,-8-1-1 15,-5 13 0-15,-11-7 0 16,-5 7-1-16,-7 2-1 16,0 8-1-16,-1 7 1 15,2 0 0-15,4 3 0 16,6 0 0-16,9 0 1 15,3-8 0-15,15-1 1 16,7-4 1-16,6-7 0 0,4-7 0 16,3-6 0-16,-1-2 1 15,5-6 0-15,-7 2 0 16,-2-1 0-16,-15 1 1 0,4 6 0 16,-9 4-1-16,-5-2 0 15,-5 11-1-15,0 0-1 0,0 0 1 16,0 0-2-16,0 0-1 15,-5 13 0-15,3-1 0 16,-4 3 0-16,2 4-1 16,-3-1 0-16,3-4-3 15,-2 7-2-15,3-8 0 0,0-1-3 16,1-2 1-16,2-10 1 16,0 0 1-16,0 0 0 15,8-7 4-15,9-6 1 16,0-5 3-16,5-1 1 15,1-6-1-15,4 0 1 0,-3 1 0 16,-3 3 1-16,-3 1 0 16,-4 6 0-16,-4 1-1 15,-10 13 0-15,0 0-1 0,0 0 0 16,0 0-1-16,0 0 0 16,0 6-1-16,0-6 2 15,0 14-1-15,0-14 2 16,13 5 0-16,1-5 1 0,4-5 0 15,2-2 1-15,-3-3 1 16,3-3 0-16,-5 2 2 16,0 0-1-16,-5-2 0 15,-10 4 0-15,0 9-2 0,-3-8 0 16,3 8-2-16,-21 3-1 16,12 2-1-16,-3 4-2 15,8 4 2-15,4 2-1 16,0 0-1-16,4 0-2 15,4 2-2-15,4 0-3 16,3-4-6-16,-3 2-9 0,-5 2-8 16,-1-2-16-16,-8-3-29 15,-2 0-3-15</inkml:trace>
  <inkml:trace contextRef="#ctx0" brushRef="#br6" timeOffset="424455.7994">20934 3943 402 0,'0'0'2'0,"0"0"0"15,0 0 0-15,0 7 1 0,3 4 0 16,-1 9 1 0,3 5 1-16,5 1 0 0,2 9-3 15,4 5-3-15,-2-4-9 16,3 2-24-16,6-1-42 15,-8-5-3-15</inkml:trace>
  <inkml:trace contextRef="#ctx0" brushRef="#br6" timeOffset="425053.4961">21013 4177 365 0,'0'0'3'16,"0"0"-1"-16,0-14 0 15,0 14-1-15,11-17 1 0,-4 8 0 16,5-1-1-16,1 0 1 15,2 0-2-15,-3 0 0 16,4 5 0-16,-2 2 3 0,-7 3-1 16,-7 0 1-16,13-1 0 15,-13 1-1-15,0 0 0 16,0 0-1-16,-2 7 0 16,2-7-1-16,-11 12-1 0,11-12 0 15,-7 15-1 1,5-3 1-16,2-12 0 0,0 17 0 15,0-17 1-15,0 0 1 16,9 8 1-16,4-8 0 16,-5 0 1-16,4-10-1 0,1 3 1 15,-4-3-1-15,3 5-1 16,1-2 0-16,-3 1-2 16,1 1 0-16,-2 5 0 0,-9 0-1 15,12 5 1-15,-12-5 0 16,7 13 1-16,-2-3-1 15,-5-10 0-15,4 14 1 16,-4-14 1-16,0 0 0 0,14 0 0 16,-3-9 0-16,3-6 0 15,3-5 0-15,2-4 1 16,5-7-1-16,-2 2 1 16,-2-3 1-16,-7 2 1 0,-1 4-1 15,-10 7 0 1,-2 2 0-16,-7 10-1 15,-8 4 0-15,0 3-2 0,-2 10-2 16,2 3 0-16,0 3 0 16,10 6 0-16,0-1 1 15,5 1 0-15,5 1 0 0,8-4 0 16,1 3 1-16,4-4-1 16,-1-1-1-16,-2-2-4 0,-3 2-6 15,-12-17-47-15,3 30-16 16</inkml:trace>
  <inkml:trace contextRef="#ctx0" brushRef="#br6" timeOffset="425904.5592">20410 5245 396 0,'0'0'6'0,"0"0"2"15,0 0 2-15,0-8 2 16,0 8 1-16,0 0 0 16,0 0 0-16,0-10 0 0,0 10-5 15,0 0-4-15,0 0-1 16,0 0-2-16,0 0-1 16,0 10 0-16,-2 5 1 15,-1 2-1-15,1 7 1 0,-2 6 1 16,-3 3 1-16,0 1 1 15,0 0-4-15,-6 2 0 16,-2-4 0-16,0-3 0 16,-2-4 0-16,2 0 0 15,-2-8 0-15,4-2 0 0,1-5 0 16,1 0 0-16,11-10 0 16,-11 2 0-16,11-2 0 15,0-9 0-15,10-2 0 0,4-1 0 16,3-3 0-16,6-2 0 15,6 2 0-15,4-4 0 16,5 1 0-16,1 3 0 16,3 3 0-16,-7 2 0 0,-4 3 0 15,-3-4 0-15,-7 10 0 16,-12-2-20-16,-9 3-65 16,0 0-4-16</inkml:trace>
  <inkml:trace contextRef="#ctx0" brushRef="#br6" timeOffset="426146.9335">20387 5288 420 0,'0'0'6'0,"0"0"1"0,0 0 0 16,3-7 1-16,-3 7 0 15,9 3 1-15,0 9 0 16,5 5 1-16,1 13-4 0,5 2-1 15,-3 8 1-15,8 5-1 16,-4 4 0-16,-1-1-5 16,1-2 0-16,-6-3 0 15,-2-4 0-15,-6-9-21 0,-16 0-63 16,11-5-3-16</inkml:trace>
  <inkml:trace contextRef="#ctx0" brushRef="#br6" timeOffset="426317.9951">20770 5361 477 0,'0'0'3'16,"0"0"0"-16,0 0 0 16,0 0-1-16,0 0 0 0,8-11-2 15,-8 11-10-15,0 0-70 16,9-4-5-16</inkml:trace>
  <inkml:trace contextRef="#ctx0" brushRef="#br6" timeOffset="426686.2576">20808 5172 457 0,'0'0'3'0,"0"0"2"0,0 0-1 16,0 0 0-16,-10-7 0 16,10 7 1-16,0 0-1 15,12-8 0-15,6 6-2 0,3 0-2 16,4-3 0-16,3 2 1 16,-1 0-1-16,-2 2 0 0,-3-2 0 15,-4 3-1-15,-3 0 1 16,-5 4 0-16,-3 4 0 15,-2 4 0-15,0 5 0 0,1 3 0 16,-5 6 0-16,2-2 1 16,0 3 0-16,-1 5-1 15,1-2 2-15,-3 0 0 16,2-3 0-16,0-1 0 16,1-5-2-16,-2-1-2 15,3-3-5-15,-4-7-14 0,0-10-57 16,0 0-9-16</inkml:trace>
  <inkml:trace contextRef="#ctx0" brushRef="#br6" timeOffset="427221.5292">21292 4984 451 0,'0'0'5'16,"0"0"1"-16,0-10 1 16,0 10 0-16,0 0 0 0,0 0 1 15,8 5 0-15,-1 12 0 16,3 8-4-16,5 5-4 16,-3 4 0-16,6 9 0 15,-1-4 0-15,-2 7 0 16,0-7 0-16,-5-5 0 0,0 3-8 15,-10-10-22-15,0-2-54 16,0-8-4-16</inkml:trace>
  <inkml:trace contextRef="#ctx0" brushRef="#br6" timeOffset="427520.8155">21541 5004 438 0,'0'0'2'15,"0"0"2"-15,0 0 0 0,0 0 1 16,9-4 0-16,-9 4 0 16,0 0 1-16,5 8 0 15,-5 5-2-15,-2 4-2 0,-8 1 1 16,-2 6-1-16,-3-1 0 16,0-1 0-16,0 1-1 15,0-4-1-15,2-4 0 16,6-2 0-16,2-1 0 15,5-12 0-15,10 15 0 0,3-10 0 16,4 0 1-16,3 0-1 16,5 0 1-16,-1-2-1 15,-1-2-2-15,-1 2-7 0,-10-3-31 16,1 0-44-16,-13 0-1 16</inkml:trace>
  <inkml:trace contextRef="#ctx0" brushRef="#br6" timeOffset="427799.603">21588 4705 475 0,'0'0'3'16,"0"0"1"-16,0 0 0 0,0 0 1 15,10 0 1-15,10 9 2 16,10 9-2-16,5 3-6 15,7 12 0-15,5 6 0 16,2 6 0-16,1 10 0 16,-12 4 0-16,-6 3 0 0,-17 4 0 15,-10 4 0-15,-12 2 0 16,-18-3 0-16,-10 3 0 16,-13-7 0-16,-4 3-33 0,-8-5-53 15,-2-5-4-15</inkml:trace>
  <inkml:trace contextRef="#ctx0" brushRef="#br6" timeOffset="428152.4205">20215 5123 383 0,'0'0'3'0,"0"0"1"15,-12 7 2-15,3 8 0 16,-4 7 2-16,-2 13 1 15,-3 12 1-15,2 10 4 16,0 12-1-16,7 10-2 0,9 9 0 16,9-2-1-16,16-2-1 15,15-2-2-15,17-7-4 16,8-16-15-16,-8-5-70 0,32-12-2 16</inkml:trace>
  <inkml:trace contextRef="#ctx0" brushRef="#br6" timeOffset="447347.9702">562 1050 311 0,'0'0'10'0,"0"0"1"15,0 0 4-15,0 0 1 16,-7-10 4-16,7 10-2 0,0 0-1 16,0 0 3-16,0 0-11 15,0 0-3-15,-7 12-3 16,7 1 0-16,0 7-3 16,7 0 1-16,-2 5-1 0,4 1 1 15,-1 5-1-15,2 5 0 16,2 1 1-16,1 4 0 15,-6-7-1-15,3 4 1 16,-3 1 0-16,4-3 1 0,-6 0 0 16,2-4 1-16,-5-10 0 15,1-5 0-15,-3-17-1 16,-5 8 0-16,-2-13 1 16,-2-13-1-16,0-6 0 15,2-6-1-15,-3-5 0 0,3-7 0 16,1-3 0-16,1 4 0 15,3-9 0-15,2 0-1 16,2 4-1-16,3-1 0 16,6 7 1-16,-11 40-1 15,32-64 2-15,-11 46-2 16,4 8 1-16,3 8 0 0,2 4 1 16,0 13-1-16,2 4 0 15,-2 7-1-15,0 6-1 16,-3-3-2-16,-3 8-2 15,2 3-6-15,-1-1-10 0,-8 4-25 16,1-4-41-16,-6-1-2 16</inkml:trace>
  <inkml:trace contextRef="#ctx0" brushRef="#br6" timeOffset="447497.5818">696 1429 406 0,'0'0'4'16,"0"0"0"-16,0 0 0 15,0 0 0-15,2-10 0 0,-2 10-1 16,15-10-8-16,-2 3-16 16,2-3-58-16,8 0-4 15</inkml:trace>
  <inkml:trace contextRef="#ctx0" brushRef="#br6" timeOffset="447836.6837">1159 1204 406 0,'0'0'5'16,"0"0"2"-16,0 0 1 16,0 0 0-16,0 0 0 0,0 0 0 15,0 0 0-15,12-5 0 16,-2 5-5-16,0 0-2 16,2 5-1-16,4 0-1 0,0 2 1 15,2-2 0-15,2 5-2 16,-3-1 1-16,4 4 1 15,-4 0-1-15,-2-1 0 16,2 3 1-16,-4-3 1 0,-1 3 1 16,-3-3 0-1,0-2 0-15,-7 0 0 0,-2-10 2 16,0 0-1-16,0 0 0 16,-7 6-1-16,7-6 0 15,-8-8-1-15,3-5-1 16,5 3-2-16,0-4-7 0,2 2-20 15,14-5-57-15,-4 3-1 16</inkml:trace>
  <inkml:trace contextRef="#ctx0" brushRef="#br6" timeOffset="448269.8505">1849 1144 429 0,'0'0'3'0,"0"0"0"0,-2-13 1 15,2 13 1-15,-10-7 0 16,10 7-1-16,-14-5 1 16,3 5-1-16,2 0-3 15,-4 3 0-15,0 2-2 16,2 2 0-16,-2 3-1 16,1 0-1-16,-2 0 1 15,7 0 0-15,0 5 1 0,1 0 0 16,6-3 0-16,0-2 2 15,0-1 0-15,0-9 2 0,18 8 1 16,-7-13 1-16,-11 5-1 16,0 0 0-16,17-27 0 15,3 0 1-15,-11-8-1 16,7-38-2-16,-16 29 1 16,0 0-1-16,0-1 1 0,-8 3-2 15,3 1 0-15,5 41-1 16,-12-33-1-16,2 4 0 15,10 29-1-15,-36-38 0 16,36 38 1-16,-4 17 0 0,6 8-1 16,6 7 1-16,9 6-2 15,3 4-3-15,10 8-14 16,3-4-66-16,4 2-2 16</inkml:trace>
  <inkml:trace contextRef="#ctx0" brushRef="#br6" timeOffset="449187.6824">2586 938 400 0,'0'0'5'0,"0"0"1"16,0 0 2-16,0 0-1 15,0 0 0-15,0 0 1 16,0 0-1-16,-43-7 2 15,30 11-3-15,1 7-3 0,0 4-1 16,2 3 1-16,-3-1-1 16,4 0 0-1,-1 5 0-15,2-1-1 0,2 3-1 16,5 1 0-16,1 0 1 16,9-4-1-16,7-3 1 15,4 0 1-15,2-9 0 0,5-4 1 16,-27-5-1-16,27-5 1 15,-1-4 0-15,1-12 1 16,-2 1-1-16,-6-4 0 0,2-1 0 16,-12-4 0-16,2-4-3 15,-9 3 0-15,1 4 0 16,-11 0-2-16,-2-1-2 16,10 27-4-16,-28-23-6 15,1 0-9-15,27 23-53 16,-49-5-12-16</inkml:trace>
  <inkml:trace contextRef="#ctx0" brushRef="#br6" timeOffset="450581.3481">3016 896 445 0,'0'0'3'16,"0"0"1"-16,0 0-1 15,0 0 1-15,0 0-1 16,0 0 0-16,0 0 0 15,-18 10 1-15,16 0-3 0,-2 0 0 16,4 2 0-16,0 3-2 16,6-4 3-16,1 1-1 15,4-4 2-15,-2 1-2 0,-9-9 0 16,0 0 0-16,21 8 1 16,-2-1 0-16,-19-7-2 15,25 0 2-15,0-5-2 16,-25 5-1-16,23-15 1 15,2-2 0-15,-25 17-3 0,0 0 2 16,7-12-2 0,20-21 2-16,-17 26 0 0,-10 7 0 15,13 0 1-15,-3 2 1 16,-10-2-1-16,0 0 0 16,0 0 2-16,12 0-3 15,1 2 2-15,-1 1 0 16,30-8 0-16,-15-2 0 0,-27 7 2 15,25-27-2-15,0 0 3 16,-15-3-2-16,3 2 0 16,-8-1 0-16,-1 0-1 15,-4 3 0-15,0-1-1 16,0 27 0-16,0 0-2 0,0 0 1 16,0 0 1-16,8 7 0 15,-4 15 0-15,7 9 1 16,1 6-2-16,1 2 1 15,5 6 0-15,2-1-4 0,4 4 0 16,-5-9-2-16,4 0-2 16,-5-5 0-16,-6-8 0 15,0-4 1-15,-4-4 0 16,-3-6 4-16,-5-12 2 16,2 10 0-16,-2-10 3 15,0 0 1-15,0-8 0 0,0 8-1 16,0 0 1-16,-2-25 0 15,2-1-1-15,0 4 0 16,0-1 2-16,5-2 0 16,2-2-1-16,4 3 2 0,-2-7 1 15,1 6-1-15,3-2 0 16,-4 6-2-16,3-4 0 16,-12 25-2-16,16-25 0 15,-4 0-1-15,-12 25-1 16,0 0 1-16,40 5-1 15,-30 9 1-15,2 10 0 0,-1 5 1 16,-2 3-1-16,9 5 0 16,-6 5 0-16,6-3 0 15,-4 10 0-15,2-6-1 16,-4 2 0-16,2-5 0 16,-3-4 0-16,-2-3 0 15,-6 2 0-15,-3-11 1 0,0-6 0 16,0-18 1-16,-12 8 1 15,-1-14-1-15,13 6 0 0,-15-22-1 16,0 2 2-16,0-17-1 16,-14-44 0-16,13 35 0 15,7-5-2-15,-1 1 0 16,8-2 1-16,-1 2 1 16,3 1-2-16,3 4 0 15,4 6 0-15,-7 39-1 0,12-27 1 16,1-3 0-16,-13 30 0 15,25-20 0-15,-4 0 1 16,-21 20-1-16,21 5 0 16,1 0 0-16,-22-5 0 15,0 0 0-15,12 10 0 16,-2-2-1-16,1 2 1 16,1 2 1-16,-12-12-2 15,0 0 1-15,9 2 1 0,2 1-1 16,-3 0-1-16,6 2 0 15,-14-5-1-15,0 0 0 16,0 0 1-16,10-5 1 16,0-6-2-16,-4 2 1 0,8-7 1 15,-2 16 1-15,1 0 1 16,-2-2 0-16,25-1 0 16,-12 3 1-16,-24 0 1 15,28-4 0-15,4-4 1 16,-14-2 0-16,4 0 1 15,-4-10 0-15,2 1 0 16,-7-9-1-16,4 0-1 0,-5 5 0 16,-3 0-2-16,0 1 1 15,-2-3-1-15,-7 25-2 16,0 0 1-16,0 0 0 16,0 0-1-16,0 0-1 15,0 0-3-15,5 0-7 16,-4 5-7-16,44 45-29 15,-34-28-40-15,1 5-2 0</inkml:trace>
  <inkml:trace contextRef="#ctx0" brushRef="#br6" timeOffset="450700.0307">4440 629 439 0,'0'0'3'0,"0"0"0"16,0 0 0-16,0 0 0 15,0 0 1-15,0 0-2 0,5 0-10 16,5 0-69-16,40-8-3 15</inkml:trace>
  <inkml:trace contextRef="#ctx0" brushRef="#br6" timeOffset="451766.9135">2600 1694 327 0,'0'0'6'16,"0"0"3"-16,0 0 1 15,0-7 3-15,0 7 3 16,0 0 2-16,0-11-1 0,0 11 2 16,0 0-5-16,0-12-2 15,0 12-2-15,0 0-1 16,0-9-2-16,0 9-2 15,0 0-1-15,0-11-1 0,0 11-1 16,0 0-1-16,0 0 3 16,-12 12-1-16,2 6-1 15,-5 8-2-15,0 3 0 16,-3 13 0-16,6 5 0 0,2 2 0 16,6 6 0-16,0-1 0 15,4-4 0-15,10 0 0 16,6-8 0-16,4-8 0 15,2-6 0-15,8-9 0 16,2-8 0-16,3-11 0 0,5-3 0 16,0-9 0-16,-4-8 0 15,4-5 0-15,-6-7 0 16,-6-3 0-16,-7-2 0 16,-6 0 0-16,-10-1 0 0,-5 9 0 15,-13 1 0-15,-6 7 0 16,-11 9 0-16,0 3 0 15,-5 9 0-15,-3 5 0 16,4 2 0-16,4 7 0 0,0 1 0 16,11 4 0-16,3-2 0 15,14 1-35-15,9-4-56 16,8-4-4-16</inkml:trace>
  <inkml:trace contextRef="#ctx0" brushRef="#br6" timeOffset="452250.501">3359 1902 482 0,'0'0'4'16,"0"0"0"-16,0 0 1 15,0 0 1-15,0 0-1 0,-6-4 0 16,6 4-5-16,-4 12 0 16,2 8 0-16,2 2 0 15,0 2 0-15,0 6 0 0,0 0 0 16,0-1 0-16,0 1 0 15,0-2 0-15,4-6 0 16,-4-3-3-16,5-3-16 16,-2 0-51-16,4-16-20 15</inkml:trace>
  <inkml:trace contextRef="#ctx0" brushRef="#br6" timeOffset="452895.7737">3692 1692 439 0,'0'0'4'0,"0"0"2"15,0 0 1-15,0 0 0 16,0 0 1-16,0 0-1 0,0 0 2 16,0 0 0-16,13-10-3 15,4 4-1-15,-5 3-3 16,8-1-2-16,0-3 2 15,2 0-2-15,3-1 0 0,2 0 0 16,0 1 0 0,3 0 0-16,0-1 0 0,-2 1 0 15,-1 2 0-15,1 2 0 16,9 6 0-16,2 9 0 16,-14 6 0-16,-9 9 0 15,-14 13 0-15,-2 4 0 0,-7 1 0 16,-4 4 0-16,6-12 0 15,1 0 0-15,1-7 0 16,1-3 0-16,2-4 0 0,0-8 0 16,0-7 0-16,0-8 0 15,0 0-11-15,14 0-15 16,-14 0-59-16,11-18-6 0</inkml:trace>
  <inkml:trace contextRef="#ctx0" brushRef="#br6" timeOffset="453457.8274">4774 1374 408 0,'0'0'5'16,"0"0"1"-16,0-10 2 16,0 10 3-16,-9-6-3 0,9 6 2 15,-14-11 0-15,4 6 1 16,-3 0-5-16,-1 5-2 16,1 0-2-16,-4 0-1 15,1 0 1-15,0 7-3 0,-2 1 1 16,6 2 0-16,-4 1-1 15,7 4 1-15,1-1 0 16,6 1 1-16,2 2-1 16,2-5 2-16,6 1 0 15,3-6 0-15,3 1 1 0,0-5 0 16,7-3 1-16,-5-3 0 16,5-3-4-16,-1-2 0 15,-1-4 0-15,-1 3 0 16,0-1 0-16,-6 2 0 0,2 4 0 15,-1 1 0-15,-3 3 0 16,-1 5 0-16,2 3 0 16,-4 4 0-16,5 15 0 15,0 16 0-15,6 0 0 0,0 6 0 16,-3-11 0-16,0-8 0 16,-6-12 0-16,-9-18 0 15,11 10 0-15,-11-10 0 16,0 0 0-16,2-9-23 0,-2 9-70 15,0 0-4-15</inkml:trace>
  <inkml:trace contextRef="#ctx0" brushRef="#br6" timeOffset="456515.8594">2370 2160 282 0,'0'0'6'0,"0"0"5"16,0 0 2-16,0 0 3 15,-8-5 2-15,8 5 2 16,0 0 3-16,-10-5-3 16,10 5-6-16,0 0-4 0,-5 7-2 15,3 8-4 1,2 2 1-16,0 7-2 0,0 2 0 16,2 4 0-16,1 2 1 15,6 1 1-15,2-4-1 16,3 0 1-16,6 2-2 0,2-9-1 15,1 2 1-15,4-1-1 16,3-3 0-16,0-2-1 16,0-2 0-16,-3-1 0 0,1-3 0 15,-6 0 0-15,-2-1 0 16,0-2 0-16,-1-3 1 16,-1-3 0-16,3-3 0 15,5 0-1-15,-4-6 1 0,6-1 0 16,1-4-1-16,1 2 2 15,5-6-3-15,-3 3 0 16,4-3 0-16,-3-2 0 0,3 5 0 16,-2 1 0-16,1-1 0 15,0 2 0-15,-3 0 0 16,-2 5 0-16,-1 0 0 16,-3 3 0-16,2 2 0 15,-3 0 0-15,0 0 0 16,0 0 0-16,-4 0 0 0,7 0 0 15,-3 0 0-15,0 0 0 16,5 0 0-16,0 0 0 16,-1-5 0-16,4 2 0 0,-1-2 0 15,3 3 0-15,-3-5 0 16,5 1 0-16,-5-3 0 16,3 4 0-16,-2-2 0 0,-3-7 0 15,0 7 0-15,0-2 0 16,-4 1 0-16,1 0 0 15,1 1 0-15,-5 0 0 16,-1-1 0-16,-1 6 0 16,2 0 0-16,-5-3 0 0,-1 2 0 15,1 0 0-15,-4 1 0 16,2 0 0-16,-4 0 0 16,1 2 0-16,-1-3 0 15,1 3 0-15,-6 0 0 0,5-5 0 16,-1 1 0-16,1 0 0 15,0-1 0-15,3-3 0 16,-3-4 0-16,4 0 0 16,-2-6 0-16,-1-1 0 0,-2-3 0 15,-1-3 0-15,-1-3 0 16,-7 2 0-16,1-2 0 16,-3-2 0-16,0 3 0 15,0 3 0-15,-5 4 0 0,5 2 0 16,-6 6 0-16,3-1 0 15,3 13 0-15,-4-10 0 16,4 10 0-16,0 0 0 0,0 0 0 16,0 0 0-16,-7 8 0 15,7-8-19-15,-5 17-69 16,5-7-4-16</inkml:trace>
  <inkml:trace contextRef="#ctx0" brushRef="#br6" timeOffset="457451.8711">2412 2469 350 0,'0'0'6'0,"0"0"3"0,0 0 2 15,0 0 3-15,-12 0-1 16,12 0 2-16,-16 0 0 15,4 5 0-15,-3 1-4 0,-2 1-4 16,-8 2-1-16,-1 2-1 16,-1-5 0-16,-6 5-1 15,0-4 0-15,-5 1 0 16,-7-3 0-16,-1-5 0 0,-7 0 0 16,1 0 1-16,-6 0-5 15,1-2 0-15,0-6 0 16,-6 1 0-16,10-1 0 0,-2-1 0 15,2-2 0-15,7-1 0 16,-2-6 0-16,9 4 0 16,-4-1 0-16,8-2 0 15,3 0 0-15,2-1 0 0,5 3 0 16,0-5 0 0,6 5 0-16,3 0 0 0,3 1 0 15,1 1 0-15,7 1 0 16,5 12 0-16,-9-18 0 15,9 18 0-15,-5-12 0 0,5 12 0 16,0 0 0-16,0 0 0 16,0 0 0-16,0 0 0 15,0 0 0-15,0 0 0 0,0 0 0 16,0 0 0-16,0 0 0 16,-11-5 0-16,11 5 0 15,0 0-17-15,0 0-33 16,11 0-41-1,-11 0 0-15</inkml:trace>
  <inkml:trace contextRef="#ctx0" brushRef="#br6" timeOffset="458763.6391">149 2326 383 0,'0'0'5'0,"0"0"3"15,0 0 1-15,0 0 2 0,0 0 2 16,-2-9-1-16,2 9 0 16,0 0 0-16,0 0-5 15,0 0-3-15,0 6-1 16,3 7-2-16,7-1 0 16,-1 10 0-16,1 0 0 0,5 4 0 15,0-2 1-15,-3 6 0 16,1-3-1-16,0-7 0 15,-4 5 1-15,-1-8-1 16,-1-2 0-16,-1 2-1 0,-4-9-3 16,-2-8-3-16,5 13-5 15,-5-13-12-15,0 0-62 16,0 0 0-16</inkml:trace>
  <inkml:trace contextRef="#ctx0" brushRef="#br6" timeOffset="459833.4463">465 2256 339 0,'0'0'7'0,"0"0"2"15,0 0 5-15,0 0 1 0,0 0 0 16,0 0 0-16,0-10-1 16,0 10 0-16,0 0-3 15,0 6-4-15,0 6-3 16,3 3-2-16,-1 2 0 15,5 4 0-15,-2-2 1 0,6 8 0 16,-2-5-2-16,-1 0 0 16,2-2 0-16,0-5 0 15,-3 0 0-15,-2-5 1 0,1 0 0 16,-6-10 1-16,0 0 1 16,0 0-1-16,0 0 0 15,0-8 0-15,0-4 0 16,-9-3-1-16,0 0 0 0,-1-5-3 15,-3 1 1-15,4-4-1 16,-4 4 1-16,3 4 0 16,3 3-1-16,0-2-1 15,4 5 0-15,3 9 0 0,-6-11 0 16,6 11 1 0,0 0-2-16,0-9 1 0,0 9 1 15,16 0 2-15,1 0 0 16,3 0 1-16,2 0-1 15,6 5-1-15,2-1 3 0,4 2-1 16,0-1-1-16,-1 2-1 16,-6-5 0-16,-4 7 0 15,-1-6 1-15,-2-1-1 0,-10-2 1 16,0 0 1-16,-10 0 0 16,8 0 2-16,-8 0-4 15,0-5 0-15,0 5 0 0,-8-15 0 16,1 1 0-16,-6 0 0 15,1-5 0-15,-3 1 0 16,3 1 0-16,-4-5 0 16,2 2 0-16,1 0 0 15,0 7 0-15,3-1 0 0,1 4 0 16,4 1 0 0,5 9 0-16,-10-11 0 15,10 11 0-15,0 0 0 0,0 0 0 16,0 0-7-16,0 0-5 15,0 11-14-15,0-5-63 0,0 5-2 16</inkml:trace>
  <inkml:trace contextRef="#ctx0" brushRef="#br6" timeOffset="460869.8618">978 1922 408 0,'0'0'5'0,"0"0"2"0,-5-8 3 16,5 8 0-16,-4-9 1 16,4 9 0-16,0 0 0 15,-5-10 0-15,5 10-6 0,0 0-3 16,0 0-1-16,9 12-1 16,-2 1-1-16,3 1 0 15,2 6 1-15,0-3 0 16,1 0 1-16,2 4-1 15,-5-4 1-15,3-2-1 0,-4-3-1 16,-1-2-3-16,1-2-7 16,-9-8-15-16,0 12-61 15,0-12-1-15</inkml:trace>
  <inkml:trace contextRef="#ctx0" brushRef="#br6" timeOffset="461763.2989">293 3006 422 0,'0'0'5'0,"0"0"1"15,0 0 2-15,-9-6 0 16,9 6 0-16,0 0-2 15,0 0 0-15,-11 0 0 16,11 0-4-16,0 17-1 0,4-4-2 16,0 7-1-16,1-1 2 15,0 3 1-15,2 3 0 16,1-5 0-16,-3 0 0 0,0-8 0 16,-2-2 0-16,-3-10 1 15,4 10-1-15,-4-10 1 16,0-5-1-16,0-7 1 15,-2-3-1-15,-3-7 1 16,0-2-1-16,-5 1 0 0,2-2 0 16,4-3 0-16,-1 8 0 15,-2-2-1-15,3 7 1 16,4 3-1-16,0 5-1 0,0 7 1 16,13-10-1-16,2 10 0 15,3 0 0-15,2 5 1 16,4 2 0-16,6 0 0 15,-1 1 1-15,1 2 0 16,3-3 0-16,-8-2 0 16,2 0 0-16,-4-5 0 0,-6 0 0 15,-4 0 0-15,-1-8 1 16,-4 1-1-16,-6-5 0 16,-2-3 0-16,0-5 1 0,-10 0 0 15,-2-2-2-15,-1 2 0 16,1-2 0-16,2 2 0 15,-3 6 0-15,-2 1 0 0,6 2 0 16,9 11-2-16,-13-6-6 16,13 6-3-16,0 0-9 15,0 0-23-15,0 0-44 16,5 6-1-16</inkml:trace>
  <inkml:trace contextRef="#ctx0" brushRef="#br6" timeOffset="462545.2201">137 2977 338 0,'0'0'6'0,"0"0"3"16,0 0 3-16,-6-7 2 16,6 7 1-16,-8-5 1 15,8 5-1-15,-13 0 1 0,13 0-5 16,-9 20-5-16,6 0 0 15,3 7-3-15,0 0-2 16,2 10 0-16,3-3 0 0,0 4 0 16,2-4-1-16,-1 4 1 15,2-8-1-15,2-3-1 16,-4-3-1-16,4-3-5 16,0-11-12-16,-1 0-62 15,4-5-1-15</inkml:trace>
  <inkml:trace contextRef="#ctx0" brushRef="#br6" timeOffset="463253.519">843 2762 435 0,'0'0'5'0,"0"0"2"15,-10-7 1-15,10 7 1 16,-5-10 0-16,5 10 1 16,-4-18-1-16,4 9 0 15,0-4-3-15,7 2-4 16,5 5 0-16,-2-2-2 0,5 3 0 16,0 3 0-16,-4 2 0 15,5 0-2-15,-3 7 2 16,-6 5 0-16,-3 3 2 0,-1 3-2 15,-3 7 0-15,-3-1 0 16,-4 0 0-16,-2 3 0 16,-2-1 0-16,-2-4 0 15,5-5 0-15,-3-2 0 16,4-4 0-16,7-11 0 0,-4 10 0 16,4-10 0-16,9 0 0 15,6-6 0-15,4-1 0 16,1-8 0-16,7 0 0 0,3-2 0 15,3-5 0-15,-1 2 0 16,-2 0 0-16,0 2 0 16,-5 4 0-16,-6 1 0 0,-3 9-85 15,-4 4-4 1</inkml:trace>
  <inkml:trace contextRef="#ctx0" brushRef="#br6" timeOffset="465029.5518">5295 1959 371 0,'0'0'5'0,"0"0"2"16,0 0 1-16,0 0 2 15,0 0 0-15,-4-10 1 0,4 10 0 16,0 0 0-16,0 0-4 16,0 0-3-16,0 0-1 15,4 10-1-15,-4-10-1 0,12 22 0 16,-8-6-1-16,8-2 1 16,-5 6-1-16,0-3 1 15,1-2 0-15,-3-2-1 16,0-4 0-16,-5-9 0 0,6 13 2 15,-6-13 0-15,17 0 1 16,-8-9-1-16,3-7 1 16,6-9 0-16,5-6 2 0,9-10 0 15,0-8 0-15,8-6-1 16,-18 28-1-16,3-2 0 16,3-1 1-16,4-5-2 15,-2-2-2-15,2-3 0 16,1 1 0-16,4-3 0 15,-3 1 0-15,2 2 0 16,0-2 0-16,2 0 0 0,-6 4 0 16,3 1 0-16,-3-2 0 15,-2 2 0-15,0 0 0 16,-5 7 0-16,-1 4 0 0,-5 0 0 16,-2 7 0-16,-4 3 0 15,1 1 0-15,-4 1 0 16,-10 13 0-16,12-14 0 15,-12 14 0-15,0 0 0 0,10-7 0 16,-10 7 0-16,0 0 0 16,0 0 0-16,0 0 0 15,0 0 0-15,0 0 0 16,0 0 0-16,0 0-17 0,-8 7-71 16,8-7-4-16</inkml:trace>
  <inkml:trace contextRef="#ctx0" brushRef="#br6" timeOffset="465966.9624">6212 517 323 0,'0'0'6'16,"0"0"5"-16,0 0 3 0,0 0 3 16,0 0 3-16,0 0 0 15,0 0 1-15,0 0 0 16,0 0-5-16,0 0-4 16,0 0-4-16,0 0-2 15,0 0-4-15,0 0 0 16,0 0-2-16,0 0 0 15,0 0 0-15,0 2-1 16,0 4 0-16,0 2-1 0,23 43 3 16,-6-29-2-16,1 1 1 15,-4 0 0-15,4-2 0 16,-3 0 0-16,2 3 1 16,1-1 2-16,-1-1-1 15,-2-2 1-15,-15-20 0 0,17 24 1 16,6 0-4-16,-23-24 0 15,0 0 0-15,0 0 0 16,0 0 0-16,0 0 0 16,-5-7 0-16,-5-2 0 15,-28-41 0-15,19 23 0 16,1-3 0-16,-2 0 0 16,6 1 0-16,-4 1 0 15,6-6 0-15,-3 2 0 0,7 2 0 16,-1-3 0-16,9 9 0 15,0 0 0-15,7 3 0 16,3 1 0-16,-10 20 0 16,27-9 0-16,-2 1 0 15,-5 8 0-15,0 0 0 0,-20 0 0 16,22 15 0-16,1 2 0 16,-23-17 0-16,7 26 0 15,-1-4 0-15,-6-22-3 16,0 29-8-16,-6 1-8 15,6-30-41-15,-15 23-28 0,0-1-3 16</inkml:trace>
  <inkml:trace contextRef="#ctx0" brushRef="#br6" timeOffset="466557.1566">6621 519 464 0,'0'0'4'0,"0"0"1"15,0 0 0-15,0 0 0 16,0 0 0-16,0 0-1 0,0 0 1 15,0 0 0-15,0 0-3 16,0 0-2-16,0 0-1 16,0 0 1-16,0 0 0 15,0 4 1-15,2 0-1 16,3 2 1-16,0-2-1 16,22 22 1-16,-15-17-1 15,-1-1 1-15,1 2 0 0,-3-4 2 16,2 1-3-1,1-1 0-15,0 4 0 0,-12-10 0 16,0 0 0-16,11 0 0 16,-2 0 0-16,1-3 0 15,1-2 0-15,-11 5 0 16,0 0 0-16,0 0-2 16,7-9 2-16,0-1 2 0,4 0-2 15,-4-2 0-15,2 9 0 16,2 1 0-16,1 0 0 15,23-1 0-15,-13 0 0 16,-22 3 0-16,23-8 0 0,-1 2 0 16,-22 6 0-16,0 0 0 15,4-13 0-15,4 2 0 16,0-1 0-16,-1-19-7 16,-7 8-10-16,0 23-28 15,0-20-43-15,-7 0 0 16</inkml:trace>
  <inkml:trace contextRef="#ctx0" brushRef="#br6" timeOffset="467144.3477">7102 272 436 0,'0'0'5'0,"0"0"2"16,0 0 0-16,0 0 1 15,0 0-1-15,0 0 0 16,0 0 0-16,0 0 0 15,0 0-4-15,0 0-4 0,0 0 2 16,6 0-2-16,-1 8 1 16,0-6 1-16,-1 6 0 15,29 24 1-15,-24-19-2 16,2-1 2-16,-2-3-1 16,-1 2 2-16,-1-2-1 15,1 1 1-15,2-1-2 16,-10-9 1-16,0 0-2 15,0 0 0-15,1-4 0 16,3-6 0-16,-2 1 0 0,3-26 0 16,-5 4 0-16,0 10 0 15,0 1 0-15,0 20 0 16,0-25-2-16,0 2 2 0,0 23 0 16,0 0-1-1,0 0 1-15,10 0 0 0,-1-2 1 16,0 2-1-16,3-2 2 15,0 9-2-15,1 4 0 16,-3-2 0-16,5 3 0 16,-5-4 0-16,2 2 0 15,-1-3 0-15,-2 3 0 16,-9-10 0-16,10-7 0 0,-2-1 0 16,11-33 0-16,-14 20 0 15,-3 1 0-15,2-2 0 16,-4 22 0-1,5-24 0-15,-1-4-2 0,-4 28 2 16,0 0-1-16,0 0 1 16,10-7 0-16,1-1 0 0,-2 1-7 15,23 11-32-15,-9 13-44 16,-23-17-1-16</inkml:trace>
  <inkml:trace contextRef="#ctx0" brushRef="#br6" timeOffset="479607.4225">1300 12753 108 0,'0'0'2'16,"0"0"3"-16,-10-7 1 15,10 7 3-15,0 0 2 0,0 0 2 16,-12-8 0-16,12 8 4 15,0 0-1-15,0 0-1 16,0 0 2-16,0 0-3 16,0 0 3-16,0 0-2 0,-10 0-1 15,10 0 0-15,0 0-1 16,0 0 1-16,0 0-2 16,-10 3 1-16,10-3-1 0,0 0 1 15,0 0-2-15,0 0-1 16,0 0 0-16,-9-3-2 15,9 3 0-15,0 0 0 16,0 0-3-16,-14-3 0 0,14 3-1 16,-10 0 0-16,10 0-1 15,-12 0-1-15,12 0 0 16,-14 0 0-16,14 0 0 16,-18 0-1-16,18 0 1 15,-17 0 0-15,10 3-1 0,-4-3 1 16,0 3 0-16,3-3-1 15,-5 0 1-15,3 2-1 16,-5 1 0-16,3-1 1 16,2 0-1-16,-3-2 0 0,3 3 1 15,1-1-1-15,-4-2 1 16,13 0-1-16,-17 0 0 16,17 0 0-16,-13 3 0 15,13-3 0-15,-12 0-1 0,12 0 1 16,-13 2-1-16,13-2 1 15,-14 2-1-15,1 1 0 16,3 0 1-16,0-1-1 0,-3 0 0 16,4 1 0-16,-3-1 1 15,1 1-1-15,0-1 0 16,3-2 1-16,0 2-1 16,-2 1 1-16,10-3-1 0,-18 2 0 15,18-2 0-15,-14 3 1 16,14-3-1-16,-12 3 0 15,12-3 0-15,-13 0 0 16,13 0 0-16,-12 2 1 16,12-2-1-16,0 0 0 15,-11 0 1-15,11 0-1 0,-10 3 1 16,10-3-1-16,-12 4 0 16,12-4 0-16,-10 3 1 15,10-3 0-15,-13 5-1 0,13-5 1 16,-10 3-1-16,10-3 2 15,-10 0-2-15,10 0 0 16,0 0 0-16,-12 0 0 16,12 0 0-16,-9 0 0 0,9 0 0 15,-13 0 0-15,13 0 0 16,-12 3 0-16,12-3 0 16,-16 0 0-16,7 1 0 15,9-1 0-15,-12 2 0 0,12-2 0 16,-17 4 0-16,17-4 0 15,-13 0 0-15,13 0 0 16,-13 0 0-16,13 0 0 16,-15 2 0-16,15-2 0 15,-15 0 0-15,8 3 0 0,7-3 0 16,-18 2 0-16,18-2 0 16,-12 0 0-16,12 0 0 15,-10 2 0-15,10-2 0 0,0 0 0 16,-10 0 0-16,10 0 0 15,-12 0 0-15,12 0 0 16,-10 0 0-16,10 0 0 16,-10 0 0-16,10 0 0 0,-10 0 0 15,10 0 0-15,-7 0 0 16,7 0 0-16,0 0 0 16,-13 0 0-16,13 0 0 0,-8 0 0 15,8 0 0-15,0 0 0 16,-15-2 0-16,15 2 0 15,-7-2 0-15,7 2 0 16,-10-3 0-16,10 3 0 16,-15-2 0-16,15 2 0 0,-12 0 0 15,12 0 0-15,-10-4 0 16,10 4 0-16,-10-2 0 16,10 2 0-16,0 0 0 15,0 0 0-15,-12 0 0 0,12 0 0 16,0 0 0-16,0 0 0 15,-10-1 0-15,10 1 0 16,0 0 0-16,0 0 0 16,0 0 0-16,-11-3 0 0,11 3 0 15,0 0 0-15,0 0 0 16,0 0 0-16,-9-3 0 16,9 3 0-16,0 0 0 15,0 0 0-15,0 0 0 0,0 0 0 16,0 0 0-16,0 0 0 15,0 0-12-15,7 0-9 16,-7 0-17-16,0 0-51 16,15 3-2-16</inkml:trace>
  <inkml:trace contextRef="#ctx0" brushRef="#br6" timeOffset="485189.8203">1422 13121 0 0,'0'0'7'0,"0"0"3"15,0 0 0-15,0 0 1 16,0 0 1-16,0 0-1 16,0 0-1-16,-10 0-3 15,10 0-1-15,0 0-3 16,0 0-1-16,0 0-1 0,0 0 0 16,0 0 1-16,0 0-1 15,0 0 0-15,0 0 0 16,0 0 3-16,0 0 2 15,0 0-1-15,0 0 1 16,0 0 0-16,0 0 2 0,0 0-1 16,0 0 1-16,0 0-4 15,0 0 0-15,0 0-2 16,0 0 0-16,0 0 1 0,0 0-1 16,0 0 0-16,0 0 0 15,0 0 1-15,0 0-1 16,0 0 2-16,0 0-2 0,0 0 0 15,0 5 2-15,0-5-3 16,0 0 1-16,0 0-1 16,0 0 1-16,0 0 1 15,0 0 1-15,0 0 3 16,4 11 2-16,-4-11 6 16,0 0 1-16,0 0 4 0,0 0 1 15,0 0 0-15,0 0 0 16,0 0-4-16,0 0-2 15,0 0-2-15,0 0-4 0,0 0-1 16,-4 10-3-16,4-10-1 16,0 0 0-16,0 0 0 15,-9 7-1-15,9-7 0 0,0 0 1 16,0 0 0-16,-11 8 0 16,11-8 0-16,-12 4 1 15,12-4 1-15,-15 3 0 16,15-3-1-16,-17 5 1 0,10-3-1 15,-4 1-1-15,11-3 0 16,-17 2 0-16,17-2-1 16,-18 2-1-16,18-2 0 15,-12 3 0-15,12-3 0 0,-13 3 0 16,13-3-1-16,-12 2 1 16,12-2-1-16,-13 0 0 15,13 0 1-15,-14 2-2 16,4 1 1-16,0-1 0 15,0 1-1-15,3-3 0 0,-4 3 1 16,1 1-1-16,1-2 0 16,9-2 0-16,-13 6 0 15,13-6 0-15,-10 2 1 16,10-2-1-16,-9 5 1 0,9-5 0 16,-11 2-1-16,11-2 1 15,-14 5-1-15,4-1 1 16,-1-2-1-16,2-1 0 15,-1 2 0-15,-1 0 0 0,2 0 0 16,-3 2 1-16,4-2-1 16,8-3 0-16,-13 1 0 15,13-1 0-15,-12 3 0 16,12-3 0-16,0 0 1 16,-10 5-1-16,10-5 0 0,0 0 0 15,0 0 0-15,-12 5 0 16,12-5 0-16,0 0 0 15,0 0 0-15,-13 5 0 0,13-5 0 16,-7 5 0-16,7-5 0 16,-12 5 0-16,12-5 0 15,-16 4 0-15,16-4 0 16,0 0 0-16,-9 3 1 0,9-3-1 16,0 0 0-16,0 0 0 15,0 0 1-15,0 0-1 16,0 0 1-16,-10 5-1 15,10-5 0-15,0 0 1 0,-11 2-1 16,11-2 0 0,0 0 0-16,-9 5 0 0,9-5 1 15,0 0-1-15,0 0 0 16,0 0 1-16,0 0-1 16,0 0 0-16,-7 3 0 0,7-3 0 15,0 0 0-15,0 0 2 16,0 0-2-16,0 0 0 0,0 0 0 15,0 0 0-15,0 0 0 16,0 0 0-16,0 0 0 16,0 0-2-16,0 0 2 15,0 0 0-15,0 0 0 16,0 0 0-16,0 0 0 0,0 0 0 16,0 0-1-16,0 0 1 15,0 0-1-15,0 0 1 16,0 0-1-16,-9 9 0 0,9-9 1 15,0 0-1 1,-4 11 0-16,4-11 1 0,0 0-1 16,-3 9 1-16,3-9-1 15,0 0 1-15,0 10 0 16,0-10 0-16,0 0 0 16,0 0-1-16,0 11 1 0,0-11 0 15,0 0 0-15,0 10 0 16,0-10 0-16,0 10-1 0,0-10 2 15,0 9-1-15,0-9 0 16,0 13-1-16,0-13 2 16,0 17-1-16,0-17 0 15,0 12 0-15,0-12 0 0,0 12 0 16,0-12 0-16,0 18 0 16,0-18 0-16,0 18 0 15,0-11 0-15,0 1 0 16,0 1 0-16,0 3 0 15,0-4 1-15,0 2-1 0,0-1 0 16,0 5 1-16,3-5-1 16,-3 3 1-16,2-1-1 15,-2 1 0-15,0-2 0 16,2 2 1-16,-2-3-1 16,0 2 0-16,0-2 1 0,0 2-1 15,0-1 0-15,0-1 0 16,0 4 1-16,-2-1-1 0,2 1 0 15,-2-1 1-15,2 3-1 16,0-6 0-16,0 5 0 16,0 1 1-16,-3-6-1 15,3 3 1-15,0 1-1 16,-2-4 0-16,2 2 2 0,-4 3-2 16,3-4 0-16,-1 4 0 15,2-5 0-15,-3 3 0 16,3-2 0-16,0 0 0 15,0-10 0-15,-2 14 0 0,2-14 0 16,0 15 0 0,-3-5 0-16,3 0 0 0,0 0 0 15,0 3 0-15,0-1 0 16,0 0 0-16,0 1 0 16,0-1 0-16,0-2 0 0,-3 2 0 15,3 1 0-15,0-2 0 16,0 1 0-16,0-3 0 0,0 6 0 15,0-3 0-15,0-2 0 16,0 5 0-16,0-2 0 16,0-1 0-16,0-2-2 15,0 3 1-15,0-4 1 16,0 6 0-16,0-5 1 0,0 5-1 16,3-3 0-16,-3 0 0 15,0 2 0-15,0-2 2 16,3 0-2-16,-3 0 0 15,0 0 0-15,2 3 0 0,1-3 0 16,-3 3 0-16,0-1 0 16,2 0 0-16,-2 1 0 15,1-1 0-15,-1-1 0 16,0 2 0-16,0 0 0 16,0 0 0-16,0-3 0 0,4 3 0 15,-4 0 0-15,0-3 0 16,0 0 0-16,0 0 0 15,0 1 0-15,2 0 0 16,-2-4 0-16,0 4 0 0,0-3 0 16,0 0 0-16,0 2 0 15,0-3 0-15,0 2 0 16,0-2 0-16,3 7 0 0,-3-3 0 16,2-4 0-16,-2 3 0 15,0 1 0-15,0-1 0 16,0-2 0-16,0 2 0 15,0 1 0-15,0-1 0 16,0-1 0-16,0 3 0 0,-2-1 0 16,2-1 0-16,0 0 0 15,0 3 0-15,0-3 0 16,-3-2 0-16,3 3 0 16,0-1 0-16,-2-1 0 0,2-2 0 15,0 3 0-15,0-2 0 16,0-1 0-16,-4 5 0 15,4-2 0-15,0 3 0 0,0 0 0 16,0 0 0-16,0-1 0 16,0 4 0-16,0-3 0 15,0 3 0-15,-1-4 0 16,1 4 0-16,0-4 0 0,0 0 0 16,0 4 0-16,0-6 0 15,0 4 0-15,0 2 0 16,0-2 0-16,0-1 0 15,0 5 0-15,0-5 0 16,0 5 0-16,0-2 0 0,-2 1 0 16,2 1 0-16,-3-4 0 15,1 7 0-15,2-3 0 16,-3 0 0-16,3 2 0 0,-3-5 0 16,1 2 0-1,-1 2 0-15,1-4 0 0,2 1 0 16,0-3 0-16,-3-3 0 15,3 0 0-15,0 2 0 0,0-2 0 16,0 0 0-16,0 2 0 16,0-4 0-16,0 3 0 15,0 1 0-15,0-2 0 16,0 1 0-16,0 0 0 0,0-1 0 16,-2-1 0-16,2 1 0 15,-2-1-2-15,2 2 2 16,0-3 0-16,0-1 0 15,0 4 0-15,0 0-1 16,0-1 1-16,0-1 0 0,0-2-1 16,0 3 1-16,-3 1-1 15,3-1 1-15,0-3 0 16,-2 4-1-16,2-3 1 16,-3 1-1-16,3-4 1 15,0 1 0-15,0-8-1 0,-2 19 2 16,2-19-1-16,-2 14 1 15,2-14-1-15,-4 15 1 16,4-15-1-16,0 12 1 0,0-12 0 16,-2 14-1-16,2-14-1 15,0 15 1-15,0-15 0 16,0 15 0-16,0-15 0 0,-3 14-1 16,1-4 1-16,2-10 0 15,-3 16 0-15,1-8 0 16,0 2 0-16,2-2-1 15,0 3 1-15,-3-2 0 16,3 3 0-16,-2 1 0 16,2-1 0-16,-3 0 0 0,3 0 0 15,-2 1 0-15,2-3-1 16,-2 1 1-16,2-2 0 16,0-2 0-16,0-7-1 15,0 17 1-15,0-9 0 0,0 2 0 16,-3 0 0-16,3 0-1 15,0 2 1-15,-3 0 0 0,3-2-1 16,0 6 1-16,-3-6-1 16,1 2 1-16,2-3 0 15,0 1-1-15,-2 0 1 16,2 0-1-16,0-1 1 0,0-1 0 16,0-8 0-16,-3 16 0 15,3-16 0-15,0 14 0 16,0-14 0-16,0 12-1 15,0-12 1-15,0 0 1 0,-2 11-2 16,2-11 1 0,0 0 0-16,0 0 0 0,0 0 0 15,0 0 0-15,0 0 1 16,0 0-1-16,0 0 1 16,0 0-1-16,0 0 2 15,0 0-1-15,0 0 0 0,0 0 0 16,0 0 1-16,0 0-1 15,0 0 0-15,0 0 2 0,0 0-3 16,0 0 0-16,0 0 0 16,0 0 0-16,0 0 0 15,0 0 0-15,0 0 0 16,-10 0 0-16,10 0 0 0,0 0 0 16,0 0 0-16,0 0 0 15,0 0 0-15,0 0 0 16,0 0 0-16,0 0 0 15,0 0 0-15,0 0 0 16,0 0 0-16,-5-11 0 0,5 11 0 16,0 0 0-16,0 0 0 15,0 0 0-15,0 0 0 16,0 0 0-16,0 0 0 16,0 0 0-16,-10-1 0 15,10 1 0-15,0 0 0 0,0 0 0 16,0 0 0-16,0 0 0 15,0 0 0-15,0 0 0 16,0 0 0-16,0 0 0 0,0 0 0 16,0 0 0-16,0 0 0 15,0 0 0-15,0 0 0 16,0 0 0-16,0 0 0 0,0 0 0 16,0 0 0-16,0 0 0 15,0 0 0-15,0 0 0 16,0 0 0-16,0 0 0 15,0 0 0-15,0 0 0 0,0 0 0 16,0 0 0-16,0 0 0 16,0 0 0-1,0 0 0-15,0 0 0 0,0 0 0 16,0 0 0-16,0 0 0 16,0 0 0-16,0 0 0 15,0 0 0-15,0 0 0 0,0 0 0 16,0 0 0-16,0 0 0 15,0 0 0-15,0 0 0 16,0 0 0-16,0 0 0 0,0 0 0 16,0 0 0-16,0 0 0 15,0 0 0-15,0 0 0 16,0 0 0-16,0 0 0 16,0 0 0-16,0 0 0 0,0 0 0 15,0 0 0-15,0 0 0 16,0 0 0-16,0 0 0 15,0 0 0-15,0 0 0 16,0 0 0-16,0 0 0 16,0 0 0-16,0 0 0 0,0 0 0 15,0 0 0-15,0 0 0 16,0 0 0-16,0 0-3 16,0 0 0-16,0 0-4 15,0 0-5-15,0 0-13 0,-12 0-62 16,12 0-2-16</inkml:trace>
  <inkml:trace contextRef="#ctx0" brushRef="#br6" timeOffset="488538.6698">806 16345 214 0,'0'0'7'0,"0"0"4"16,0 0 2-16,0 0 1 0,0 0 1 15,0 0-1-15,0 0 1 16,0 0 0-16,-8 4-5 16,8 6-5-16,-2 6-1 0,0 0-2 15,2 7 1-15,-3 7 0 16,0-3 0-16,3 8-1 16,-3 7 3-1,-1 3 0-15,1-4 0 0,1 4 0 16,2-1 1-16,-3-2-1 15,3 4 1-15,0-8 0 16,3-3-4-16,2-2 1 16,2-4-1-16,-1 1-1 15,1-4 0-15,0-5 0 0,0 1 0 16,2-2-1-16,-2 1 1 16,-2-1 0-16,2-1 0 15,-2-2 0-15,3 0 0 16,-3 1 0-16,-3 0 0 15,3-3 0-15,-3-3 0 0,-2 0-1 16,3-2 0-16,-3-10 1 16,7 14-1-16,-7-14 1 15,6 11-1-15,-6-11 0 0,8 4 0 16,-8-4 1-16,11 5-1 16,-11-5 1-16,15 5 0 15,-15-5-2-15,10 4 1 16,-10-4 0-16,18 3-1 15,-9-3 1-15,1 6-1 16,3-3 0-16,4-1 0 0,-2 3 1 16,4 0 1-16,2-2-1 15,-1 2 0-15,7-1 0 16,1 1 0-16,4 3 0 0,3-4 1 16,4 1-1-16,1 0 0 15,5-2 1-15,-1 5 0 16,9-7-1-16,-2 2 1 0,5 2 0 15,4-5-1-15,4 3 1 16,1-2-1-16,9 2 1 16,-1-3-1-16,-3 0 0 15,11 0 0-15,-2 3 1 16,4-3 0-16,1 0-1 0,3 0 0 16,1 0 1-16,0 0-1 15,7-3 1-15,-3 3-1 16,3 0 1-16,-1-3-2 0,-2 2 2 15,2-2-1 1,1 0 0-16,-1-2 0 0,5 4 0 16,-3-7 1-16,42-2 1 15,45-2 0-15,-12-3 0 16,-15 3 0-16,-9-4 1 16,-11 1-1-16,-13 0 0 15,-9 3 0-15,-18 2-2 0,1-4 1 16,1 4 0-16,-4-3-1 15,-1 3 1-15,3-5-1 0,3 3 1 16,1-1-1-16,4-1 0 16,-2 2 1-16,0-3-1 15,-3 2 0-15,2 0 0 16,-2-1 0-16,-5 1 0 0,-2 3 1 16,-2-2-2-16,-3 2 2 15,-1 1-1-15,-4-1 0 16,1 0 0-16,0 0 0 15,0-1 1-15,-3-1-1 16,2 5 0-16,-3-6 1 0,3 3-1 16,2 1 0-16,1-3 1 15,-3 1-1-15,0-1 0 16,0 5 0-16,-5-5-1 16,1 1 1-16,-4 1 1 15,-3 0-1-15,0 0 0 0,-2 1 0 16,-4 2 0-16,-1-3 0 15,3 3 0-15,-4-1 0 0,1-2 0 16,-4-1 0-16,0 4 0 16,1-3 0-16,-1 3 0 15,0-3 0-15,0 2 0 16,-3 1-1-16,2 0 2 16,1 2-1-16,-3 0 0 0,1 3-1 15,-1-5 2-15,-3 4-1 16,2-2 0-16,-5 2 0 15,-1-2 0-15,3 1 0 16,-4-5 0-16,3 2-1 0,-2-1 0 16,2 2 0-16,-2-2 0 15,-1 0 0-15,1 1 0 16,2 0 1-16,-1 4-2 16,0 1 2-16,2-4 0 15,4 5 1-15,0-4-1 0,3 2 0 16,0-1 0-16,-1-2 0 15,3 4 0-15,3-3 0 16,-3 2 0-16,0 1 1 0,-2 0-2 16,-1-2 2-16,1 2-1 15,0-1 0-15,4-2 0 16,-2 2 1-16,5 2-1 16,1-2 1-16,-1-2-1 0,0 2 1 15,0-1-1-15,-5-4 0 16,-2 6 0-16,-3-3 0 15,0 0 0-15,-10 0 0 16,3 3 0-16,-7-1 0 16,-1 3-1-16,-3-2 1 0,-4 2 0 15,-3-3 0-15,-2 3 0 16,0-3 1-16,-5 3-1 16,-8 0-1-16,1 0 1 15,-3 0 0-15,-5 0 0 0,-1 0 0 16,-9 0 0-16,13 0 0 15,-13 0 0-15,10 0 0 16,-10 0 0-16,0 0 0 0,0 0 1 16,0 0-1-16,0 0 0 15,0 0 0-15,0 0 1 16,0 0-1-16,0 0 0 16,0 0 1-16,0 0 0 0,0 0 0 15,0 0 0-15,0 0 1 16,0 0 0-16,0 0 0 15,0 0 0-15,0 0 0 16,0 0 0-16,0 0 0 16,0 0 0-16,0 0-1 0,0 0 0 15,0 0 0-15,0 0-1 16,0 0 0-16,0 0 0 16,0 0 0-16,0 0 0 15,0 0-1-15,0 0 1 0,0 0 0 16,0 0 0-16,0 0 0 15,0 0 0-15,0 0 0 16,0 0 0-16,0 0 0 16,0 0 0-16,0 0 0 0,0 0 0 15,0 0-2-15,0 0-2 16,0 0-5-16,0 0-6 16,0 0-17-16,18 0-51 15,-18 0-2-15</inkml:trace>
  <inkml:trace contextRef="#ctx0" brushRef="#br6" timeOffset="499237.553">11711 16406 306 0,'0'0'4'0,"0"0"0"16,0 0 1-16,0 0 2 0,0 0 0 15,0 0 2-15,5-4 1 16,-5 4 3-16,23-8-4 15,-8 5 2-15,2-3-1 0,6 0 0 16,2-1 0-16,3 0-1 16,6 0 0-16,-2-2-2 15,0 0-1-15,5-2 0 16,-2 4-2-16,1-3 0 0,-2 3-1 16,1 0-1-16,0-1 1 15,-4 1-2-15,-1 2 1 16,0-3-1-16,0 4 0 15,0-1 1-15,-5-1-2 16,0 2 1-16,-1-2 1 16,1 2-1-16,-3-1 0 0,2 2 0 15,-3 0 0-15,-1-2 0 16,3 3 0-16,-4-5 0 16,2 4 0-16,1-4 0 0,3-1 0 15,-6 4 0-15,4-4 1 16,-3 1-1-16,2-1-1 15,-2 0 2-15,-2 2-2 16,-1-1 1-16,-2 1 0 0,0-2 0 16,0 3-1-16,-3 1 1 15,1-2 0-15,4-2 0 16,-4 1-1-16,1 1 1 16,4-2 0-16,-1 1 0 15,2-3-1-15,-1 0 0 0,2-2 0 16,-2 2 0-16,-1 2 0 15,-4-2 0-15,-1 0 0 16,-2 3 0-16,0-1 1 16,-10 8 0-16,15-12 0 0,-15 12 0 15,13-10-1-15,-13 10 1 16,12-12-1-16,-12 12 1 16,18-10-1-16,-9 3 0 0,-2 1 0 15,3-1 0-15,-2 2 0 16,2-3 0-16,-10 8 0 15,15-10 0-15,-15 10 2 16,15-9-2-16,-15 9 0 0,15-10 0 16,-15 10 0-16,12-15 0 15,-12 15 0-15,15-17 0 16,-6 9 0-16,-1-4 0 16,0 1 0-16,-1-1 0 15,0 2 0-15,1-2 0 16,0 2 0-16,-4-2 0 15,5 2 0-15,-5-2 0 0,3 2 0 16,-2-3 0-16,0 3 0 16,1 1 0-16,-1-2 0 0,2-1 0 15,-2 4 0-15,0-1 0 16,-1-1 0-16,2 0 0 16,-6 10 0-16,5-14 0 0,-5 14 0 15,7-12 0-15,-7 12 0 16,7-11 0-16,-7 11 0 15,8-10 0-15,-8 10 0 16,5-10 0-16,-5 10 0 16,5-12 0-16,-5 12 0 0,5-13 0 15,-5 13 0-15,5-15 0 16,-5 15 0-16,7-17 0 16,-7 17 0-16,8-15 0 15,-8 15 0-15,5-12 0 16,-5 12 0-16,6-10 0 0,-6 10 0 15,0 0 0-15,4-10 0 16,-4 10 0-16,0 0 0 16,5-13 0-16,-5 13 0 0,4-12 0 15,-4 12 0-15,6-15 0 16,-6 15 0-16,7-12 0 16,-7 12 0-16,3-9 0 15,-3 9 0-15,1-11 0 0,-1 11 0 16,0 0 0-16,0-15 0 15,0 15 0-15,4-10 0 16,-4 10 0-16,4-13 0 16,-4 13 0-16,5-9 0 15,-5 9 0-15,7-14 0 0,-7 14 0 16,6-13 0-16,-6 13 0 16,4-15 0-16,-4 15 0 15,3-15 0-15,0 8 0 16,-3 7 0-16,4-16 0 15,-4 16 0-15,3-15 0 0,-3 15 0 16,6-14 0-16,-6 4 0 16,1 3 0-16,-1 7 0 0,4-17 0 15,-4 17 0-15,2-16 0 16,-2 16 0-16,4-17 0 16,-4 17 0-16,8-15 0 15,-8 15 0-15,2-15 0 0,-2 15 0 16,9-14 0-16,-9 14 0 15,2-7 0-15,-2 7 0 16,0 0 0-16,5-12 0 16,-5 12 0-16,0 0 0 15,0 0 0-15,0 0 0 0,0 0 0 16,0 0 0-16,0 0 0 16,0 0 0-16,0 0 0 15,0 0 0-15,0 0 0 16,0 0 0-16,0 0 0 15,0 0 0-15,0 0 0 0,0 0 0 16,0 0-16-16,-11 9-74 16,9 1-3-16</inkml:trace>
  <inkml:trace contextRef="#ctx0" brushRef="#br6" timeOffset="508087.0072">395 12765 245 0,'0'0'7'15,"0"0"3"-15,0 0 2 16,0 0 4-16,-14-12 3 0,14 12 3 16,-9-15 1-16,9 15 3 15,-6-15-6-15,6 15-4 16,-6-9-5-16,6 9-3 16,0 0-2-16,0 0-4 0,-2 7-1 15,2 5-2-15,-2 5 0 16,2 8 1-16,0 4 1 15,0 9 1-15,0 4 0 16,2 3 0-16,3 4 0 0,1-1-1 16,-3 3 1-16,3-2-2 15,-2 4 1-15,2-2-1 16,-1 4 1-16,-3-2 0 16,4 0 0-16,-1 7 0 0,1-3 0 15,-3 1 0-15,2-2 1 16,0 1-1-16,1-3 1 15,-5 1-1-15,5-1 1 16,-4-1-1-16,-2 1 1 0,0-2-1 16,0 0-1-16,-2 0 1 15,-4 6-1-15,2-7 1 16,-2-2-1-16,-1 1 0 16,2 2 0-16,1-2 1 15,-1-1 0-15,-1 1-1 0,4-1 1 16,-3 1-1-16,5-1 1 15,-6 4 0-15,5-4 0 16,-2 1-1-16,1-1 1 0,2 6 0 16,0-3-1-16,0-2 1 15,0 1-2-15,0-1 2 16,2-1-1-16,1 1 0 16,4 2 0-16,-5 1 0 0,3 1-1 15,1 0 1-15,-6 3 0 16,5 0 0-16,-5 4-1 15,0 4 1-15,0-3-1 16,-4 0 0-16,3 0 0 0,-2-2 1 16,0-3 0-16,3 2-1 15,0-4 1-15,0-1 0 16,0-2-1-16,3 0 1 16,0-5-1-16,-2 5 0 0,-1-8 0 15,4 1 0-15,-4 0 0 16,2-3-1-16,0 1 3 15,0-4 0-15,-2 0-1 16,6-1 1-16,-4-4 0 0,3-2 0 16,-2 3 0-16,1-7 2 15,2-2-3-15,-4 2 0 16,6-3 1-16,-6 0-1 16,3-3 1-16,1-1-1 0,1 3 0 15,5-2 1-15,-4-3-1 16,-1 1 1-16,0-1-1 15,3 5 1-15,3-2-1 0,-3-5 0 16,-1 5 0-16,2-3 0 16,-1 4 1-16,2-5-1 15,-7-6 0-15,5 3-1 16,0-3 0-16,0 0 2 16,0 0-2-16,2 5 1 15,1-3-1-15,1-1 0 16,4 1 1-16,1 1 0 0,4-3 0 15,-1 3-1-15,4-3 1 16,1 3 0-16,1 3 0 16,4-3 0-16,0-1 1 0,3 1 0 15,4-3-1-15,-4 1 1 16,8 0-1-16,-1-1 0 16,3-2 0-16,-3 0 1 15,5 0-1-15,-2 2 0 0,5-2 0 16,-4-1 0-16,3 4 1 15,2-3-1-15,1-2 1 16,1-1-1-16,1 1 0 16,0 1-1-16,-1-1 1 15,4 2 0-15,-2-3 0 0,0 1 1 16,0-1-1-16,-2 2 0 16,5 2 0-16,-1-2 1 15,3-4 0-15,0 2-1 0,-1-1 0 16,1 2 0-1,2-4 0-15,0 1 0 0,0-2-1 16,0 2 1-16,1 0 0 16,1-5 0-16,4 0-1 0,-4 2 1 15,3 1-1-15,-1-3 1 16,2 0 0-16,-3 0 0 16,3 0 0-16,-2 0 0 15,1 0 0-15,0 0 0 16,4 0 0-16,-2 0 1 0,-2 0-1 15,2 0 0-15,1 0 0 16,0 0 1-16,1 0-1 16,2-5 0-16,-1 3 0 0,3 2 0 15,-1-3 0-15,0 1 0 16,1-4 0-16,2 0 0 16,0 3 1-16,1 3-1 15,1-8 0-15,-2 5 1 16,1 0-1-16,1 0 0 0,0-1 0 15,-2 2 0-15,-1-4 1 16,2 5-1-16,-2-2 0 16,0 1 1-16,2-4-1 15,-2 4 0-15,-1-3 0 0,-2 3 0 16,2-3 1-16,-2 0-1 16,0 0 1-16,1 0-1 15,-2-2 0-15,3 4 1 0,-3-4-1 16,-4-1 1-16,8-1-1 15,-4 1 0-15,-1 1 0 16,2-4 0-16,1 2 1 16,-1-2-1-16,1 2 0 15,1 2 1-15,-1-6-1 0,4 1 1 16,-4 2-1-16,6-2 1 16,-1 0-1-16,1-2 1 15,5 2 0-15,-4 0 0 16,6-1-1-16,0 1 0 15,3-2 1-15,4-1-1 16,46-8 2-16,36-4-1 0,-1 2 1 16,-7 1-1-16,-14-2 1 15,-7 4-2-15,-11 0 0 0,-12 3 0 16,-11 3 0-16,-1 0 0 16,-3-1 0-16,3 0 0 15,-5 3 0-15,4-1 0 16,1-2 0-16,-3 2 0 15,1-3 0-15,-6 1 0 0,8 5 0 16,-4-3 0-16,-2 0 0 16,-1 0 0-16,-6 3 0 15,0-3 0-15,-2 2 0 0,3 3 0 16,-3-5 0-16,0 1 0 16,-3 1 0-16,0-1 0 15,-2-2 0-15,6 2 0 16,-8-1 0-16,-2 3 0 15,2-3 0-15,-6 0 0 16,1 3 0-16,-5 0 0 0,1-2 0 16,-1-1 0-16,-3 3 0 15,-2-3 0-15,-3 6-2 16,0-6 4-16,-7 6-5 0,-3-2 2 16,-5-2 3-16,-5 3-3 15,-2 0 1-15,-5 1-1 16,-3-1 1-16,-2 2-2 15,-3-4 4-15,1 4-2 0,-4-1-2 16,-4-1 3-16,2 3-1 16,-2 0 0-16,-5-2 1 15,-5 1-1-15,0 4 0 0,-2-1 1 16,-6 1-1 0,0-2 1-16,-3 1-1 0,7 0 2 15,-3 1-2-15,1-4 0 16,-1 1 0-16,4 0 0 15,3-1 0-15,-3-2 0 0,1-1 0 16,-4 2 0-16,4-2 0 16,0 2 0-16,-5-1 0 15,4 0 0-15,0-2 0 16,-1-1 0-16,2 1 0 16,0-2 0-16,1 1 0 0,-1-2 0 15,0 0 0-15,-4 3 0 16,-1 0 0-16,-1 0 0 0,-2 1 0 15,-2-1 0-15,-1 3 0 16,-2-4 0-16,2 5 0 16,1-5 0-16,-2 1 0 15,1 0 0-15,-2 0 0 16,2-1 0-16,0 1 0 16,1 0 0-16,-3 1 0 0,0-1 0 15,0 0 0-15,-1 2 0 16,2-2 0-16,1 2 0 15,-3 0 0-15,-4-2 0 16,4 1 0-16,0 4 0 16,-2-4 0-16,-2 11 0 0,3-17 0 15,-3 17 0-15,6-14 0 16,-6 14 0-16,0-12 0 0,0 12 0 16,5-16 0-16,-5 16 0 15,2-14 0-15,1 7 0 16,-3 7 0-16,1-18 0 15,5 7 0-15,-4 2 0 0,0-1 0 16,1 0 0-16,0 0 0 16,2 1 0-16,-5-1 0 15,5 0 0-15,-5 0 0 16,0-3 0-16,3 0 0 16,-2 1 0-16,2-2 0 15,0-1 0-15,1 1 0 0,1-4 0 16,-2 0 0-16,3 1 0 15,-2 0 0-15,-2 2 0 16,1 0 0-16,0 0 0 16,-1 0 0-16,-2 0 0 0,2 3 0 15,-2-4 0-15,3 5 0 16,-3-1 0-16,2-3 0 0,-2 2 0 16,0 0 0-16,3 4 0 15,-3-2 0-15,0 2 0 16,0 9 0-16,0-15 0 15,0 15 0-15,0-12 0 0,0 12 0 16,0-15 0-16,0 15 0 16,-3-15 0-16,3 15 0 15,0-12 0-15,0 2 0 16,0 10 0-16,0-16 0 16,0 16 0-16,0-14 0 0,0 14 0 15,-2-10 0-15,2 10 0 16,-3-10 0-16,3 10 0 15,0-7 0-15,0 7 0 16,0-13 0-16,0 13 0 16,-2-9 0-16,2 9 0 0,0-12 0 15,0 12 0-15,0-13 0 16,0 13 0-16,0-16 0 0,0 7 0 16,0-2 0-16,0 4 0 15,0-3 0-15,0 1 0 16,2-1 0-16,-2 3 0 15,3-4 0-15,-3 1 0 0,2 2 0 16,-2-1 0-16,0 9 0 16,3-17 0-16,-3 7 0 15,3 0 0-15,-3 0 0 16,0 0 0-16,2 1 0 16,-2-2 0-16,3 1 0 0,-1 2 0 15,-2 8 0-15,2-14 0 16,-2 14 0-16,3-10 0 15,-3 10 0-15,0 0 0 16,0 0 0-16,0 0 0 16,0 0 0-16,0 0 0 0,0 0 0 15,0 0 0-15,0 0 0 16,0 0 0-16,0 0 0 0,0 0 0 16,0 0 0-16,0 0 0 15,0 0 0-15,0 0 0 16,0 0 0-16,0 7-6 15,-7 4-82-15,7 1-3 0</inkml:trace>
  <inkml:trace contextRef="#ctx0" brushRef="#br6" timeOffset="511477.8524">10282 16201 365 0,'0'0'8'15,"0"0"5"-15,0 0 1 16,0 0 0-16,0 0 1 0,0 0-1 16,8-5 0-16,-8 5 0 15,0 10-6-15,0 7-6 16,0 1-1-16,0 4-1 0,0 5 0 15,0 3 0-15,0-1 1 16,0-1-1-16,0-3 1 16,0-6-1-16,-1-2 1 15,-1-4 1-15,-1-2 0 16,3-11-1-16,0 0 1 16,-13 0 0-16,9-9 0 0,0-8 0 15,0-5 0-15,-1-5 0 16,3-2-1-16,0-4 1 15,2 3 0-15,0 3 0 16,2 4 0-16,0 3-2 16,3 8 0-16,-5 12 0 0,18-9 0 15,-6 9 0-15,6 7 0 16,0 2 0-16,1 4 0 0,6 5 0 16,2-3 0-16,3 2 0 15,0 0 0-15,2-2 0 16,-2-3 0-16,-6 1 0 15,0-6 0-15,-5-5 0 0,-3 1 0 16,-7-3 0-16,-9 0 0 16,11-12 0-16,-11-1 0 15,0-2 0-15,-1-2 0 16,-4-5 0-16,-2 0 0 0,-3 1 0 16,0 2 0-1,2 2 0-15,0 2 0 0,2 5 0 16,6 10 0-16,-8-12 0 15,8 12 0-15,0 0-4 16,0 0-23-16,0 0-60 0,2 9-5 16</inkml:trace>
  <inkml:trace contextRef="#ctx0" brushRef="#br6" timeOffset="512167.6752">9976 16131 359 0,'0'0'6'0,"0"0"1"16,0 0 4-16,-12-10 1 16,12 10 1-16,-15-12 2 0,15 12 0 15,-17-9 1-15,17 9-6 16,-13-6-2-16,13 6-1 16,-7 10-3-16,7 2-1 15,2 5-1-15,5 7 0 0,2 0-1 16,0 3 1-16,3 1 0 15,1-1 0-15,-1-3-1 16,1 1 0-16,-3-5 0 16,-3-3 0-16,0-1-1 0,-1-4 0 15,-1 1-1-15,-5-13-1 16,6 14-6-16,-6-14-5 16,3 8-12-16,-3-8-61 15,0 0 0-15</inkml:trace>
  <inkml:trace contextRef="#ctx0" brushRef="#br6" timeOffset="512751.5422">10750 16049 401 0,'0'0'5'0,"2"-12"3"16,-2 4 2-16,0 8 4 15,5-19-2-15,-5 19 2 0,5-20 0 16,-5 20 1-16,5-9-5 16,-5 9-5-16,0 0-2 15,0 0-3-15,2 17 0 0,0-3 0 16,3 6 0-16,1 3 0 16,1 2 0-16,1 4 0 15,1-2 0-15,-3-1 0 16,1-4 0-16,-2-2 0 15,2-6 0-15,-2-2 0 0,-2-1 0 16,-3-11 0-16,3 13 0 16,-3-13-3-16,1 9-25 15,18-6-58-15,-19-3-4 0</inkml:trace>
  <inkml:trace contextRef="#ctx0" brushRef="#br6" timeOffset="513341.5237">10677 17118 418 0,'0'0'5'0,"0"0"4"0,0 0 1 15,0 0 2 1,0 0-1-16,0 0 0 15,0 0 0-15,3 12 0 0,-3 0-5 16,0 0-3-16,0 6-2 16,-3 2-1-16,3 3 0 15,-2-9 0-15,2-2-1 0,0 3 0 16,0-1 1-16,0-1-1 16,0 3 0-16,0-7-1 15,0 3-3-15,0 1-3 0,0-3-4 16,0-3-7-16,-3 4-35 15,3-11-31-15,0 9-3 16</inkml:trace>
  <inkml:trace contextRef="#ctx0" brushRef="#br6" timeOffset="514038.0485">10948 17130 444 0,'0'0'4'0,"0"0"2"15,0 0 2-15,0 0 1 0,-7-10 0 16,7 10 0-16,0 0-2 16,-8 0 1-16,8 0-4 15,-7 17-1-15,2-2-3 16,2 2-2-16,1 6 1 0,2 0 1 16,0-11-2-16,0 0 0 15,0 0 1-15,0-2-1 16,2-1 1-16,-2-9 2 15,0 20 1-15,0-20-3 16,0 0 4-16,0 0 1 16,0 0-2-16,0-20-2 15,-5-1 0-15,1-1 0 0,-2-1 0 16,1-2 0-16,0 5 0 16,5 8 0-16,0 0 0 0,0 12 0 15,3-12 0-15,-3 12 0 16,20 0 0-16,-5 0 0 15,7 7 0-15,1 0 0 16,-1 3 0-16,6 0 0 16,-3-1 0-16,-4 4 0 0,0-6 0 15,-1 2 0-15,-9-7 0 16,-3 0 0-16,-8-2 0 16,12 5 0-16,-12-5 0 15,0 0 0-15,0-7 0 16,0-1 0-16,-1-4 0 0,-3-3 0 15,-3-2 0-15,2-1 0 16,0-1 0-16,1 2 0 16,-1-1 0-16,-1 7 0 15,4 2 0-15,2 9 0 0,-5-10 0 16,5 10-19-16,0 0-15 16,-12 0-52-16,17 5-2 15</inkml:trace>
  <inkml:trace contextRef="#ctx0" brushRef="#br6" timeOffset="514555.6406">11478 17053 480 0,'0'0'3'0,"-6"-10"2"16,4 0 1-16,-3 0 1 0,0-2 1 16,3-5-6-16,-1 1-2 15,1-4 0-15,2 6 0 16,0-3 0-16,7 7 0 0,3 0 0 16,5 5 0-16,2 5 0 15,1 2 0-15,2 9 0 16,-8 3 0-16,4 8 0 15,-9 5 0-15,-7 6 0 0,0-1 0 16,-11-2 0-16,-3 5 0 16,-4-6 0-16,1-1 0 15,-3-4 0-15,6-3 0 0,1-4 0 16,5-5 0-16,8-12 0 16,-2 12 0-16,2-12 0 15,12 0 0-15,6-2 0 16,7-6 0-16,-3-2 0 15,7-2 0-15,1 0 0 16,0 0 0-16,1-4 0 0,-5 6 0 16,-5 0 0-16,-7 3 0 15,1 4 0-15,-15 3 0 16,10-2 0-16,-10 2 0 16,0 0 0-16,0 0 0 0,-7 2 0 15,7-2-47-15,-15 8-46 16</inkml:trace>
  <inkml:trace contextRef="#ctx0" brushRef="#br0" timeOffset="542265.0978">408 17423 176 0,'0'0'4'16,"0"0"2"-16,0 0 0 0,0 0-1 15,0 0 1-15,0 0 0 16,0 0-2-16,0 0-1 16,0 0-4-16,0 0-1 15,0 0 0-15,0 0 1 16,0 4 0-16,0-4-1 0,0 15 4 15,0-3 0-15,0-2 0 16,0 3 0-16,0 1-1 16,0 7 2-16,2-4-2 15,-2 2 2-15,2 3 3 0,-2 1 0 16,0 4 2-16,6 1 0 16,-6-28-3-16,0 24 1 15,4 3-2-15,-1 1-2 16,3-1 0-16,-5-2-3 15,5-1 0-15,-2 2 0 16,4-2 2-16,-3-4 1 16,2 2-1-16,-7-22 2 0,15 28 1 15,-2-1-1-15,-13-27 1 16,0 0-1-16,12 10 1 16,-2 0 1-16,3-1-1 15,22 3 0-15,-10-6-1 16,-25-6-1-16,30 0-1 0,-3 0 1 15,-10-3 0-15,5 0-1 16,-1 2 1-16,0-2 1 16,-1-2-1-16,6 0 1 15,-1 0 0-15,-1 3-1 16,3-3 0-16,-2 2 0 16,3 3-2-16,-2-2 0 15,3 2 1-15,-4 0-1 0,-1 0 0 16,1 0 0-1,0 0 1-15,-3 0 0 0,6 5 0 16,-3-3 0-16,-6 3 1 16,6 0-1-16,-5 0 0 15,2 3-1-15,-2-4 0 16,2 1-1-16,-22-5 0 0,26 10 1 16,4 0-1-16,-30-10 0 15,24 8 1-15,1 2 0 16,-25-10-1-16,20 10 1 15,0-1 0-15,-20-9 1 16,19 5-1-16,2 3 0 16,-21-8 1-16,0 0 1 15,12 2 0-15,-2 3 0 16,2-2 0-16,4 1 0 16,-4-4 1-16,-3 3-1 0,4-3 0 15,-3 2 0-15,2 1 0 16,4 0-1-16,-4-2 1 15,20 7-2-15,-10-3 1 16,-22-5 1-16,25 5-1 16,-2-3 1-16,-23-2-2 0,28 6 1 15,-2-1 0-15,-6 0 0 16,0-3 0-16,3 3-1 16,1 1 1-16,4-2-1 15,1 1 0-15,-1-2 1 16,2-1-1-16,0 3 0 15,-1-3 0-15,1 6 1 16,0-3 0-16,2 2 0 16,1-2 0-16,-1 3 1 0,-2-4-1 15,1 4-1-15,2-1 1 16,2 1 0 0,-5-2-1-16,5 3 0 0,-2-1 1 15,4-4-1-15,0 1 0 16,0 0 0-16,1 2 0 15,1-4 0-15,38 9 0 16,-37-9 0-16,5-1 0 0,-5 0 1 16,2 4-2-16,-3-4 1 15,4-2 1-15,-3 3 0 16,-1-1 0-16,-39-2-1 16,37 0 0-16,1 2 0 0,-1 0 0 15,-2 4 0 1,2-6 0-16,-2 2-1 0,0 1 1 15,-2-3-1-15,-1 3 1 16,-2-2 1-16,2-1-2 16,0 3 1-16,-2-3 1 15,2 3-1-15,-4 0 1 16,2 0-1-16,0-3 0 16,-1 6-1-16,1-6 1 15,2 0 1-15,1 0-1 0,1 3 0 16,1-1 0-1,0-2 1-15,2 0 0 0,-2 3 0 16,5-3 0-16,40 0-1 16,-41-3 0-16,1 3 1 15,5-2-1-15,-1-2 0 16,-1-2 1-16,4 4-1 0,-4-1 0 16,2 0 0-16,2-1 0 15,-4 1 1-15,2 0 0 16,-2 1-1-16,0-1 0 15,-1 3 0-15,0 0 0 16,-42 0 0-16,36 0-2 16,3 0-6-16,-7 0-22 15,0 3-42-15,-10-1-5 0</inkml:trace>
  <inkml:trace contextRef="#ctx0" brushRef="#br0" timeOffset="547910.6042">1552 13955 100 0,'0'0'4'0,"0"0"2"0,0 0 4 16,0 0 1-16,0 0 4 16,0 0 1-16,0 0 2 15,0 0 3-15,0 0-2 0,0 0 0 16,0 0-2-16,0 0-2 16,0 0 0-16,0 0-2 15,0 0-3-15,0 0-2 16,0 0 0-16,0 0-3 15,-11-4 0-15,11 4-1 0,0 0-1 16,0 0 0-16,-9 0 1 16,9 0 1-16,-12 0-1 15,12 0 0-15,-14 4 0 16,3-4 1-16,0 0-1 0,-1 0 0 16,0 2 0-16,-2-2-2 15,3 1 0-15,-2-1 1 16,1 3-2-16,0-3 1 15,-1 0 0-15,1 0 0 0,1 3 0 16,-1-3 1-16,3 0-2 16,-4 0 1-16,3 0 0 15,0 3-1-15,0-1-1 0,2 0 1 16,-1-2-1-16,9 0 1 16,-16 5-1-16,16-5 1 15,-12 6 0-15,12-6 0 16,-10 2 1-16,10-2 1 15,0 0-1-15,0 0 1 0,0 0 0 16,0 0 0-16,0 0-1 16,0 0 0-16,0 0 0 15,0 0-2-15,0 0 0 0,0 0 0 16,0 0-1 0,0 0 0-16,0 0 1 15,0 0-1-15,0 0 1 0,0 0-1 16,0 0 1-16,0 0 0 15,0 0 0-15,0 0 1 0,0 0-1 16,0 0 0-16,0 0 0 16,0 0 0-16,0 0 0 15,0 0 0-15,0 0 0 16,0 0 0-16,0 0-1 0,0 0 1 16,0 0 0-16,0 0-1 15,0 0 0-15,0 0 0 16,0 0 0-16,0 0-1 15,0 0 1-15,0 0-1 0,0 0 1 16,0 0 0-16,0 0 0 16,0 0 1-16,0 0 0 15,0 0 0-15,0 0 1 16,0 0 1-16,0 0-1 16,0 0 2-16,0 0 0 15,0-5-1-15,0 5 1 0,2-12 1 16,2 2-1-16,0-3 0 15,-2-2-1-15,-2 0 1 16,0-4-1-16,0-4 0 0,-6 3 0 16,-5 1-1-16,1-4 0 15,-2 1 0-15,-5 0 0 16,-4-1-1-16,0 3 1 0,-4 3-1 16,-3 2-1-16,-4 3 1 15,-3 3 0-15,-5 3-1 16,3 4 1-16,-9 2 0 15,2 0 0-15,-2 2 0 0,3 4 1 16,-4-1-1-16,6 4 0 16,0 1 0-16,4 0 0 15,-6 2 0-15,8 2 0 16,0-1 0-16,1 3 0 16,4-4 0-16,-2 3 0 15,4-1 0-15,1-1 0 0,4 1-1 16,1-1 1-16,2 1 0 15,2 4-1-15,4 0 1 16,-1 1-1-16,3-2 1 0,0 6 0 16,6-1 0-16,-6 1 0 15,4 1 1-15,0-1-1 0,1 1 0 16,2-1-1-16,0-3 1 16,1 2 0-16,-1 0-1 15,0-2 1-15,-1 3 0 16,3-4 0-16,3 3 0 15,-2 0 1-15,-2 4 0 16,0-2 0-16,0-2 0 0,4 3-1 16,-2 0 1-16,0 0 0 15,-2-3 0-15,-1 1 0 16,2-2-1-16,2 3 1 16,1-5-1-16,-5 1 1 15,5 0 0-15,0-1-1 16,0 7 0-16,0-7 0 0,0 3 0 15,0 0 0-15,2 3 0 16,-2 3 0-16,4-4 0 0,2 3-1 16,-4 1 1-16,2 2 0 15,3-3-1-15,-6 2 0 16,3-1 1-16,2 1 0 0,0 1-1 16,-4 0 1-16,4 2 0 15,-1 0 0-15,-1 1 0 16,3-1-1-16,-2 3 1 15,4-6-1-15,-5 1 1 0,6 2-1 16,0 0 1-16,-4 3 0 16,3-3 0-16,-4 3 0 15,0 2 0-15,0 1 0 16,-1-2 0-16,0 1 0 16,-4 3-1-16,0-6 1 15,2 4-1-15,1-1 0 0,-3 0 1 16,2-2-1-16,0 0 1 15,1-1-1-15,-1 1 0 16,1 0 1-16,-1-1 0 0,0 1 0 16,-2 2 0-16,3-2 0 15,-3 0 0-15,2 1 0 16,-2 5 0-16,0-4 0 16,4 2-1-16,-4-1 1 0,0-4-1 15,0 3 0-15,0-2 1 16,0-3-1-16,0 0 1 15,0-1-1-15,0-4 1 16,0 0-1-16,0 2-1 0,0 1 3 16,0 2 0-16,0 2 0 15,-4 1 0-15,-1 3 0 16,-2-4 0-16,-2 4 1 16,-2-6 1-16,4-1-2 15,0 3-1-15,1-7 0 0,2 0 0 16,2-6 1-16,-2 5-1 15,4-6 0-15,0 2-1 16,4-3 1-16,-4-2 0 16,2 1 0-16,2 2 1 0,-1 3-1 15,0-4 1-15,-1-2-1 16,-2 3 1-16,2-2-1 16,-2 0 1-16,3-2-1 0,-1-3 0 15,1-1 0-15,-3-12-2 16,0 14 1-16,0-14 0 15,2 18 0-15,-2-18 0 16,8 18 0-16,-5-8 0 0,1 0 1 16,-1 0-1-16,2 2 1 15,-3-2 0-15,3 2 0 16,-3-2 0-16,4 1-1 16,-1 3 1-16,0-4-1 15,2 2 1-15,0-2 0 16,-1 0 0-16,4-3-1 0,-3 3 1 15,-7-10 1-15,18 13-1 16,-11-4 0-16,2 0 1 16,0-3-1-16,3 5 0 0,-3-4 0 15,2 1 1-15,0-1-1 16,-3 0 0-16,3 0 0 16,-2 1 0-16,1-1 0 0,1 3 1 15,-4 0-1-15,5-3 0 16,-12-7 0-16,15 18 0 15,-15-18 1-15,12 15-1 16,-12-15 1-16,16 15-1 16,-9-5 0-16,-7-10 0 15,9 12 1-15,-9-12-1 0,9 17 0 16,-9-17 0-16,7 13 0 16,-7-13 0-16,5 9 0 0,-5-9 1 15,2 10-1 1,-2-10 0-16,3 11-1 0,-3-11 1 15,2 9 1-15,-2-9-1 16,0 0 0-16,0 13 0 16,0-13 0-16,2 7 0 15,-2-7 1-15,0 0-2 0,0 13-3 16,0-13-10-16,0 0-36 16,0 21-29-16,0-21-3 15</inkml:trace>
  <inkml:trace contextRef="#ctx0" brushRef="#br0" timeOffset="556545.7422">9141 17586 357 0,'0'0'0'0,"0"0"0"0,0 0 0 16,0 0 1-1,17 0 1-15,-1 0 0 0,1-3 1 16,5 3 2-16,8 0-1 15,7 0 1-15,4 0 1 16,3 0-2-16,6 0-1 0,4 3 1 16,4-1-2-16,11 3 0 15,1 1 0-15,4 0 0 16,3 0-1-16,0 2 1 16,0 4 0-16,0-3-1 0,3 1 1 15,-5 0 0-15,-1 0-1 16,-2 2 1-16,0 0-1 15,0-3 0-15,-5 0 0 0,1 2 0 16,-1-2-1-16,-5-1 1 16,-2-1-1-16,-1 2 1 15,-4-1-1-15,-1-1 0 16,1 1 1-16,-5-6-1 16,-1 3 0-16,-1 0 1 15,0-2 0-15,-7 1-1 16,1-4 1-16,1 0 0 0,-6 0 0 15,5 0 0-15,-4 0-1 16,-1 0 1-16,0 0-1 16,0-3 1-16,-2 3-1 0,3-4 1 15,-4 4-1-15,4-2 0 16,-4-1 0-16,1 0 0 16,-3 1 1-16,6-3-1 0,-4 0 0 15,4 3 1-15,-1-1 0 16,-2 1-1-16,-3 0 2 15,4-4-2-15,-4 4 0 16,-1-3 0-16,-1 0 0 0,-1 3 0 16,-3-3 0-16,1 3 0 15,-1-4 0-15,-1 1 1 16,-3 4-1-16,-3-5 1 16,-2 1-1-16,-1 2 0 15,-3-1 0-15,-1 2 0 16,1-2 0-16,-4 4 1 0,-2-2-1 15,3-1 0-15,-2 3 0 16,-8 0 0-16,17-4 2 16,-9 1-1-16,2 1-1 0,-3-1 1 15,4 0 0-15,-4 3 0 16,3-5 0-16,-1 3 0 16,4-3 0-16,-1 3-1 15,1-3 2-15,2 0-1 0,0 2 0 16,-3-1 0-16,0-1 0 15,4-2 1-15,-2 2-1 16,-3-3 0-16,3 5 1 0,-3-4-1 16,-2 2 1-16,1-1-1 15,1-1 1-15,-11 7-1 16,14-14 1-16,-7 3-1 16,-1 4 0-16,-1-2 0 15,-1-1 0-15,-1-3 0 0,2 1 0 16,-3 0 0-1,3-6 0-15,-5 3 0 0,5-2 0 16,-5 4 1-16,6-25 1 16,-4 2-1-16,0-1-1 15,-2 5 2-15,0 4-2 0,0 1 1 16,-2 5 0-16,-3 5-2 16,0 5 0-16,2-6 1 0,-2 3 0 15,1 2-1-15,-2-1 0 16,2 2 0-16,-1-3 0 15,-1 2 0-15,1 4 0 16,3-4 0-16,2 13 0 16,-8-12 0-16,8 12 0 0,-2-8-1 15,2 8 1-15,0 0 1 16,-2-10-2-16,2 10 2 16,0 0-1-16,-2-14-1 15,2 14 2-15,0-10-2 16,0 10 2-16,-3-15-2 15,3 15 1-15,0-10 0 0,0 10 0 16,0-10 0-16,0 10 0 16,0 0 0-16,0 0 0 15,0 0 0-15,0 0 0 0,0 0-1 16,0 0 1-16,0 0 0 16,0 0 0-16,0 0-1 15,0 0 1-15,0 0 0 0,0 0 0 16,-3-8 0-16,3 8 0 15,0 0 0-15,0 0-1 16,0 0 1-16,0 0 0 16,0 0-1-16,0 0 1 15,0 0-1-15,0 0 0 0,0 0 0 16,0 0-1-16,0 0 0 16,0 0 0-1,0 0 1-15,6 0-1 0,-6 0 0 16,16 0 2-16,-3 0-1 0,4 2 1 15,8 2 0-15,3-2 1 16,2-2 0-16,4 0-1 16,3 0 1-16,4-6-1 15,-5 0 1-15,4-8 0 0,-5 5-1 16,0-9 2-16,0 2-1 16,-2-9 0-16,-4 0-1 15,1-7 1-15,-6 0 0 16,-1-6 1-16,0-2-2 0,-3 4 0 15,-6-7 0-15,-2 6 0 16,-4-2 0-16,0 4 1 16,-6-3-1-16,-2 6-1 15,0 2 2-15,-5-4 0 0,-2 5 0 16,-1-4 0-16,-2 1-1 16,-2 0 1-16,-1 2-1 15,-1 0 1-15,-2 1 0 16,1 2-1-16,1 1 1 15,4 1-1-15,-8 4 0 0,4-2 0 16,-2 1-1-16,2 2 1 16,-4-2-1-16,-4 2 0 15,-3 3 0-15,0-1 0 0,-5 3 0 16,3 0 1-16,-3 6-1 16,2-4 1-16,1 6 0 15,2-3 0-15,1 2 0 16,-1 1 0-16,5 2 0 0,-3-2 0 15,-1-1 0-15,1 3 0 16,-1-2 0-16,1 1-1 16,-5 1 1-16,2 4 0 0,1-5-1 15,-5 1 1 1,3 5-1-16,-6 0 0 0,-1 0 1 16,-4 0-1-16,-2 3 0 15,3 5 1-15,0-4 0 16,-1 4-1-16,3-1 1 15,3 1-1-15,7-3 1 0,3 0-1 16,2 0 0-16,5 0 0 16,0 2 0-16,2-2 0 15,1 2 0-15,3-2 0 0,-2 3 0 16,1-3 1-16,10-5-1 16,-14 9 0-16,14-9 1 15,-8 5 0-15,8-5 0 16,0 0 0-16,0 0 0 0,0 0 0 15,0 0 1-15,0 0-1 16,0 0 1-16,0 0 0 16,0 0 0-16,0 0-1 0,0 0 2 15,0 0-1-15,0 0-1 16,0 0 1-16,0 0 0 16,0 0-1-16,0 0 1 15,0 0-1-15,0 0 1 16,0 0-1-16,0 0 0 15,0 0 1-15,0 0-1 0,0 0 1 16,0 0 0-16,0 0 0 16,0 0 0-16,0 0 0 15,0 0-1-15,0 0 1 0,0 0 0 16,0 0-1-16,0-7 0 16,0 7-1-16,9-15 1 15,1 3 0-15,1 2-1 0,4-2 1 16,0-3-1-16,2 2 1 15,4-1 0-15,-2 1 0 16,-1 1 1-16,1-1-1 16,-1 4 0-16,0-4 0 15,-2 3 0-15,0 3 0 0,-2-2-1 16,2 0 2-16,-2 4-2 16,0 1 1-16,2-4 0 15,-2 5 0-15,-1-2-1 16,-1 3 1-16,3 0 0 15,-2-3 0-15,-3 2 0 0,5-2 0 16,0 3 0-16,-3-3 0 16,4 0 0-16,-2 2 0 15,2-4 0-15,-2 2 0 0,4 3 1 16,-1-3-1-16,-2-1 0 16,0 2 1-16,0 1-1 15,-3-2 1-15,1-1-1 16,-2 2 1-16,-1-1-1 0,1 1 0 15,-11 4 1-15,17-8-1 16,-17 8 0-16,13-8 1 16,-13 8-1-16,9-4 0 15,-9 4 0-15,0 0 1 0,10-10-1 16,-10 10 1-16,13-8-1 16,-13 8 0-16,12-15 0 15,-2 8 1-15,1 2-1 16,-2-3 0-16,1 1 0 15,-10 7 0-15,13-11 0 0,-13 11 0 16,14-6 0-16,-14 6 0 16,11-8 0-16,-11 8 0 15,12-5 0-15,-12 5 1 0,12-7-1 16,-12 7 0-16,8-6 1 16,-8 6-1-16,0 0 0 15,12-9 0-15,-12 9 0 16,0 0 0-16,10-7 0 0,-10 7 0 15,0 0 0-15,10-10 0 16,-10 10 0-16,10-8-1 16,-10 8 1-16,12-9 0 15,-12 9 0-15,18-11 1 0,-11 7-1 16,4-2 0-16,-2 2 0 16,-9 4 0-16,15-10-1 15,-15 10 1-15,0 0-1 16,10-11 1-16,-10 11-1 15,12-7 0-15,-12 7 1 0,8-9 0 16,-8 9 0-16,17-13 0 16,-9 6 0-16,1-1 0 15,-9 8 0-15,18-14 1 16,-18 14-1-16,12-12 1 0,-12 12 0 16,0 0-1-16,11-13 0 15,-11 13 1-15,0 0-1 16,9-10 0-16,-9 10 1 0,5-11-1 15,-5 11-1-15,13-12 1 16,-13 12 0-16,11-12 0 16,-11 12 0-16,11-12 0 0,-11 12 0 15,8-10 0-15,-8 10 0 16,0 0 0-16,0 0 1 16,0 0-1-16,7-8 1 15,-7 8-1-15,0 0 1 16,0 0-1-16,10-9 1 0,-10 9-1 15,7-10 0-15,-7 10 1 16,11-14-1-16,-11 14 0 16,0 0 1-16,6-9 0 15,-6 9-1-15,0 0 1 16,0 0 1-16,0 0-2 0,0 0 0 16,0 0 0-16,0 0 0 15,0 0 0-15,0 0 0 16,0 0 0-16,0 0 0 0,0 0 0 15,0 0 0-15,0 0 0 16,0 0 0-16,0 0 0 16,0 0 0-16,0 0 0 15,0 0 0-15,0 0 0 0,0 0 0 16,0 0 0-16,0 0-10 16,0 0-15-16,-10 3-54 15,10-3-8-15</inkml:trace>
  <inkml:trace contextRef="#ctx0" brushRef="#br0" timeOffset="560843.26">9233 17583 111 0,'0'0'2'0,"0"0"1"16,0 0 4-16,0 0 5 16,0 0 3-16,0 0 4 0,0 0 1 15,-10-2 3-15,10 2-1 16,0 0 0-16,-12-8-3 15,12 8-4-15,-18-3-3 16,8 1-4-16,-2 0-1 0,-3-1-2 16,-2 1-1-16,-1 2-1 15,-2 0-1-15,-6-3 0 16,3 3 0-16,0 0 1 16,-7 0-1-16,3 0 1 0,-3 0-1 15,0 0 2-15,-2 3-1 16,2-1-1-16,-5-2 1 15,3 3-1-15,0-1 0 16,0 0-1-16,-3 1 2 16,2-1-3-16,1 1 0 0,2 0 1 15,0-1 1-15,0 3-1 16,4-3 0-16,-4 1-1 16,5 3 1-16,-5-3-1 15,5 0 1-15,-3 0-1 0,1 2 0 16,4 1 0-16,-1-2 0 15,-1 4 1-15,0-3-1 16,0 2 0-16,-2-2 0 16,-1-1 0-16,1 2 0 15,-3 1 0-15,0 0 0 0,-3 0 1 16,2 1-1-16,-4-4 1 16,5 4-1-16,-7-2 1 15,2-2-1-15,-4-1 1 0,1 5-1 16,-2-8 0-16,1 3 0 15,1 1 0-15,1-2 0 16,-3-2 0-16,1 6 0 0,1-6 0 16,-2 2 0-16,6 1 1 15,-7-3-1-15,7 2 1 16,-4-2-2-16,4 0 1 16,-1 2 0-16,3-2 1 0,-3 3-1 15,2-1 0 1,-2-2-1-16,3 3 1 0,0-1 0 15,0 0 0-15,-3 1 0 16,3 0 0-16,-3-1-1 16,3 0 1-16,-3 3 0 15,-2 3 0-15,1-4 0 16,-1 4 0-16,3-4 1 0,-4 4-1 16,4 0 0-16,-4-3 0 15,1 0 0-15,0 3-1 0,37-8-1 16,-35 4 0-16,-2 4-1 15,-3 2 1-15,0 0-1 16,3-3-1-16,-3 0 3 16,3 1-2-16,-3 2 3 15,5-4 1-15,-5 2-1 16,4-2 1-16,3 0-1 0,-2-2 1 16,3 4-1-16,2-4 0 15,0 1 0 1,0 3 0-16,-1-1-1 0,5-5 0 15,-4 3 0-15,0 3 1 16,3-4 0-16,-3 4 0 16,0 0 0-16,-2-1 0 15,2 0 0-15,0 0 0 16,0 4 1-16,-2-6-2 0,0 5 1 16,-3 0-1-16,0-1 1 15,1 1 0-15,-5 0 0 16,5 0 0-16,-3-1-1 15,5 2 1-15,-3-4 0 16,3 1 1-16,2-2-1 16,0 3 2-16,3-1-1 15,-1-1 1-15,1 0 0 0,4-2 0 16,2 2-1-16,-2-2 1 16,3 3-1-16,20-8-1 15,-25 7 0-15,-2 2 0 16,27-9 0-16,-20 8-1 15,-1 0 1-15,21-8-2 16,0 0 2-16,0 0 2 16,-9 4-4-16,-4 5 4 15,4-6-2-15,-1 6 0 16,10-9 1-16,0 0-1 0,-13 5 0 16,6 2 1-16,-3 1-1 15,-3 1 0-15,13-9 0 16,0 0 0-16,0 0-1 0,-12 8 1 15,5-3 0 1,-4 2 0-16,-1 3 0 0,12-10 0 16,-12 5 0-16,-1-1 0 15,3 4 0-15,-24 11 0 16,14-8 0-16,20-11-1 16,-23 13 2-16,1-3-1 15,22-10 0-15,-21 10 0 16,1 2 0-16,20-12 0 15,0 0-4-15,0 0-22 0,-10 4-43 16,1 2-5-16</inkml:trace>
  <inkml:trace contextRef="#ctx0" brushRef="#br0" timeOffset="573740.2982">11023 15148 62 0,'0'0'1'0,"0"0"0"15,0 0 4-15,0 0 0 16,0 0 2-16,0 0 1 0,0 0 5 16,0 0 3-16,0 0 2 15,0 0 1-15,0 0-1 16,0 0 1-16,0 0-2 0,0 0-3 16,0 0-3-16,0 0-2 15,0 0-3-15,0 0-3 16,0 0-1-16,0 0-1 15,0 0 0-15,0 0-1 0,0 0 1 16,0 0-5-16,0 0-21 16,0 0-36-16,0 0 0 15</inkml:trace>
  <inkml:trace contextRef="#ctx0" brushRef="#br7" timeOffset="581062.1774">10961 15113 51 0,'0'0'1'0,"0"0"3"0,0 0 4 15,0 0 6-15,0 0 4 16,0 0 8-16,0 0 3 15,10 0 4-15,-10 0 2 16,0 0-4-16,0 0-2 0,0 0-3 16,0 0-4-16,0 0-4 15,0 0-3-15,0 0-2 16,0 0-2-16,0 0-2 16,0 0-1-16,0 0 0 0,0 0-2 15,0 0 0-15,0-7-1 16,0 7 0-16,0 0-1 15,-5-12-1-15,5 12 0 16,-11-11-1-16,11 11 0 16,-16-14-1-16,5 6 0 0,-1 1 0 15,-3-3-1-15,-5 3 1 16,-5-1-1-16,-2 4 0 16,-5-4 0-16,-3-1 1 15,-5 3-1-15,-5-2 0 0,-2 4 0 16,0-2 0-16,-3-2 1 15,-2 7-1-15,0-4 0 16,-1 5 0-16,-3 0 0 0,3 0 1 16,-1 0-1-16,-4 0 0 15,1 5 0-15,-5-4 1 16,0 7-1-16,-3-1 0 16,-2 2 0-16,-3 3-1 0,-4 3 1 15,-1 2 0-15,-2 2-1 16,0 6 1-16,3 0-1 15,2 0 1-15,2 2-1 16,5 0 1-16,5 3-1 16,6-5 1-16,6 4-1 15,1-1 1-15,8 0-1 16,-1-1 1-16,4 0-1 0,2 3 1 16,4-8-1-16,3 3 1 15,5-5-1-15,4-3 0 16,4-5 1-16,1 0-1 0,6-6 1 15,7-6-1-15,-10 7 1 16,10-7 1-16,0 0 0 16,0 0 0-16,0 0 0 0,0 0 1 15,0 0-1-15,0 0 1 16,0 0 0-16,0 0 0 16,0 0-1-16,0 0-4 15,0 0-10-15,0 0-40 16,0 0-27-16,0 0-4 0</inkml:trace>
  <inkml:trace contextRef="#ctx0" brushRef="#br7" timeOffset="581609.698">7864 15210 389 0,'0'0'1'16,"0"0"-2"-16,0 0-2 16,0 0-2-16,0 0-1 15,0 0 1-15,-4 8 0 0,4 4 0 16,0 5 0-16,4 8 2 16,-2 5 2-16,3 8 2 15,2-2 1-15,-4 6 0 16,1-5-1-16,1 3 0 15,-1-8-1-15,-2 3 0 0,3-9-5 16,-5-3-11-16,0-3-36 16,5-2-19-16</inkml:trace>
  <inkml:trace contextRef="#ctx0" brushRef="#br7" timeOffset="582237.8792">8129 15145 383 0,'0'0'1'0,"0"0"-6"16,0 0-1-16,0 0-1 0,0 0 2 15,0-12 1-15,0 12 2 16,8-17 1-16,-3 7 2 15,5-1 3-15,-3 2 2 16,3-1 1-16,0 0-2 16,2 5-1-16,0 1-2 15,1 4-2-15,4 0-3 0,-2 0 1 16,6 0 0-16,-1 4 0 16,-3 4 0-16,-2 3 0 15,-3 7 1-15,-7 2 1 0,-5 6 0 16,-5 0 1-16,-9 6 0 15,-4 3 2-15,-7 0 0 16,0 0 1-16,3-5 0 0,0-4-2 16,-1-3 0-16,11-3 0 15,-1-6-1-15,8-4 0 16,3 1 0-16,2-11 0 16,0 0 0-16,0 9 1 0,0-9 1 15,7 0 1-15,-7 0 0 16,18-5 1-16,-4 1-1 15,4-7-1-15,2 1-1 16,2-4 0-16,5 1 0 0,1-1-2 16,-1-2 0-16,-2 7 0 15,-6-1 0-15,-1 3 0 16,-2 2 1-16,-7 2-1 16,-9 3 1-16,10-3-1 0,-10 3 1 15,0 0 0-15,0 0 0 16,0 0-2-16,0 0-1 15,0 0-4-15,0 0-4 16,0 0-10-16,0 0-31 16,0 0-26-16,0 0-7 0</inkml:trace>
  <inkml:trace contextRef="#ctx0" brushRef="#br7" timeOffset="582778.9463">8553 14868 290 0,'0'0'-2'0,"0"0"-2"0,0 0 1 16,0 0 4-16,0 0 6 0,0 0 4 15,0 0 0-15,0 0 2 16,0 0 2-16,0 0 0 16,0 0 0-16,0 0-4 0,9 7-5 15,1 4-4-15,2-1-2 16,1 10 0-16,6 0 1 16,4 3 0-16,-1 2 0 15,1-1 0-15,-4-3-1 0,-1-1 1 16,-3-3-1-16,-6-4 0 15,1-1 0-15,-10-12 1 16,9 9 0-16,-9-9 2 16,0 0 2-16,0 0 1 0,11-2 0 15,-5-10 1-15,-4-8 1 16,5-2 0-16,-2-5 0 16,5-6-1-16,-2-1-1 15,4 0 0-15,-7 4-1 16,6-1 0-16,-7 9 0 15,1 1 0-15,0 3-1 0,-3 6 0 16,1 1-2-16,-3 11 1 16,0-14-1-16,0 14-2 15,0 0-1-15,0-8-4 0,0 8-10 16,0 0-9-16,0-10-42 16,0 10-20-16</inkml:trace>
  <inkml:trace contextRef="#ctx0" brushRef="#br7" timeOffset="584687.8144">11564 15040 85 0,'0'0'2'16,"0"0"1"-16,0 0 7 15,0 0 5-15,0 0 1 16,0 0 2-16,0 0-2 0,0 0 1 16,0 0 1-16,11 0-5 15,-11 0-4-15,0 0-2 16,12 11-4-16,-12-11 1 0,11 20 0 16,-7-11 0-16,0 6 1 15,4 2 0-15,-5-3 1 16,-1 4 1-16,-2-4 0 15,0 0 2-15,-7 1 1 0,-3 0 2 16,-3 1-2-16,-1-4 2 16,-4 3-2-16,1-5 0 15,-3 2-1-15,-3-4 0 16,2 1-2-16,-2-2-2 16,-5 1 2-16,1 0-3 15,-3-3 0-15,-3-1-1 0,4 5-1 16,-3-8 1-16,0 5-1 15,0-1 0-15,2-2 0 0,2-2 0 16,-2 2-1-16,2-1 0 16,-1 3 1-16,2-2-1 15,-3 2 1-15,2-1-1 0,1 2 1 16,-3 1 0-16,0-3-1 16,-1 2 1-16,5 1 0 15,-4-5-1-15,0 1 1 16,4-1-1-16,1 1 0 15,0-3 0-15,0 3 0 0,0-3 0 16,0 2-1-16,2-2 1 16,-1 3 0-16,-6-3 0 15,5 5-1-15,-5-3 2 16,0 0-2-16,1 1 1 16,-1 3 0-16,0-5-1 15,2 2 1-15,1 0 0 0,-2-3 0 16,4 2 0-16,-2-2-1 15,-1 0 0-15,-2 3 0 16,3 0 0-16,-1 1 0 0,-1 1 0 16,1 0 0-16,-2 2 0 15,5-2 0-15,1 2 0 16,-3-1 0-16,4-2 0 16,-7 1 0-16,8 0 1 0,-1 0-2 15,-3 3 1-15,3-2 0 16,-5 0 0-16,1 5 0 15,-3-2 0-15,0 1-1 16,0 5 1-16,-2-3 0 0,-5 3-1 16,0-1 1-16,0 3 0 15,-1-4-1-15,1 5 0 16,-3 2 1-16,0-5-1 16,-2 5 1-16,3-2-1 15,-2-2 1-15,4 1 0 0,0 1 0 16,0-1 0-16,3-2-2 15,0 0 2-15,7 3-1 16,-2-4 1-16,6 1-1 0,-4-1 1 16,2 2-1-16,2-1 1 15,-2-3-1-15,8 0 0 16,-1-1 0-16,4-4 0 16,1 1 0-16,13-8-1 15,-12 9 1-15,12-9-1 0,0 0 1 16,0 0 0-16,0 0-1 15,0 0 1-15,0 0 0 16,0 0 0-16,-5 10 1 0,5-10-1 16,0 0 1-16,0 0 0 15,0 0 1-15,0 12 1 16,0-12-1-16,0 0 0 16,0 0 0-16,0 0-4 15,0 0-8-15,-5 8-31 0,5-8-35 16,0 0-4-16</inkml:trace>
  <inkml:trace contextRef="#ctx0" brushRef="#br7" timeOffset="585521.5258">8055 16198 301 0,'0'0'0'0,"0"0"1"16,0 0 0-16,-11-4 2 16,11 4 3-16,-12-8 0 0,2 6 2 15,-2-1-1-15,0 3 0 16,-6 0 0-16,0 3-1 0,-4 7-2 15,0 0-1-15,0 9-2 16,-3-1-1-16,-2 4 0 16,4 2 0-16,-2 1 0 15,6 3-1-15,1-1 1 0,6 0-1 16,1-2 1-16,4 0 0 16,7 0 1-16,1-3-1 15,8 0 1-15,3-5 1 16,3 1 0-16,8-9 1 0,-3 0 0 15,1-5 1-15,2-4 0 16,2 0 1-16,-2-4-1 16,2-7 0-16,-6 1 0 0,4-2 0 15,-3-3 0-15,-3 3-1 16,-2 0 1-16,-5 1 0 16,-3-1-1-16,-3 3 0 15,-4 9 0-15,3-17-2 16,-3 17 0-16,-3-12-1 15,3 12-2-15,-14-12 0 0,7 10-2 16,-3-1-1-16,-2 1-2 16,-5 0-3-16,6 2-3 15,-1 0-11-15,-1 0-17 0,13 0-26 16,-12 12-13-16</inkml:trace>
  <inkml:trace contextRef="#ctx0" brushRef="#br7" timeOffset="586238.589">8293 16236 348 0,'0'0'1'15,"0"0"0"-15,0 0 0 16,0 0 2-16,0 0-1 0,0 0 1 15,0 0-1-15,0 0-2 16,0 0-1-16,0 0 0 16,0 5-1-16,0 8-1 15,-2 1 0-15,0 4 0 16,-2 1 0-16,1 3 3 16,-1-2 0-16,2 0 0 15,-1-8 1-15,1 0 1 0,2-12 0 16,-5 11 1-16,5-11 0 15,0 0-1-15,0-5 0 16,0-5 0-16,5-2 1 0,0-5-3 16,1-1 0-16,1-2 0 15,2 0-2-15,-4 3 2 16,2 2-1-16,2 2-1 0,-7 3 0 16,-2 10-2-16,7-9 0 15,-7 9 1-15,10 0 0 16,-10 0 0-16,20 1 0 15,-5 5 2-15,0-1 0 16,2 1 2-16,1-3-1 0,-4 3 1 16,4-1 0-16,-8-3 2 15,3-2 0-15,-13 0 4 16,12 0 1-16,-12 0 3 16,0 0-1-16,0 0 1 15,2-9-1-15,-2-1-1 0,0-5-2 16,0 4-2-16,-5-3-2 15,3-1-2-15,2 3-3 16,0 12-7-16,-5-15-21 0,5 15-41 16,0 0-8-16</inkml:trace>
  <inkml:trace contextRef="#ctx0" brushRef="#br7" timeOffset="586757.4623">8559 16049 446 0,'0'0'-2'0,"0"0"-2"0,0 0-2 16,0 0 1-16,0 0-1 16,8 4 0-16,-8-4-1 15,12 9 0-15,-12-9 3 16,15 15 2-16,-2 0 1 15,-6-1 1-15,6 4-1 0,-6 2 2 16,0-2-1-16,0 1 1 0,4-2-1 16,-4 1 0-16,-2-6 0 15,0-4 0-15,-5-8 0 16,8 9 1-16,-8-9 0 16,0 0 1-16,0 0-1 0,5-8 0 15,-3-4 1-15,3-9 0 16,0-2-1-16,0-7 0 15,4 0-2-15,2-4 0 16,-1 5-1-16,3 0-1 16,-1 5 1-16,2 7-2 0,-1 5 0 15,-1 6 1-15,6 6 1 16,-2 0 1-16,3 11 0 16,-2 1 1-16,-2 3 0 15,3 4 1-15,-11-3 1 16,2 6 0-16,-9-5 1 0,-4 3-1 15,-11-1 1-15,-10 1 0 16,-2 1 1-16,-10-4-1 16,-6 2 0-16,-1-1-1 0,4 3-19 15,10-3-57-15,-3-7-4 16</inkml:trace>
  <inkml:trace contextRef="#ctx0" brushRef="#br5" timeOffset="605265.3754">8785 15906 219 0,'0'0'3'0,"0"0"4"16,0 0 0-16,0 0 3 15,5 5 1-15,-5-5 1 16,0 0 3-16,0 0 1 0,0 0-2 16,0 0 0-16,0-5-3 15,0 5 0-15,0 0 0 16,0 0 0-16,-2-10-3 15,2 10 0-15,0 0-3 16,-10-8 0-16,10 8 1 0,-8-4-1 16,8 4 0-16,-12-7-1 15,12 7 0-15,-14-3 0 16,6-2 0-16,8 5-2 0,-21-3 0 16,9 2-1-16,-2 1 0 15,-2 0-1-15,0 0 2 16,-5 0-2-16,-1 0 0 15,-1 1 0-15,-4 2 0 0,0 2 0 16,-6-2 1-16,3 1-1 16,-1 1 1-16,-1 0-1 15,-4-2 1-15,6-3-1 16,-3 0 1-16,3 0 0 0,-1 0 0 16,2-3-1-16,3-2 1 15,-1 3 0-15,2-5 0 16,0 4-1-16,5-2 0 15,1 1 1-15,-1-2 0 16,1 4-1-16,3-3 1 0,2 0-1 16,3 0 1-16,-1 0-1 15,-1-1 1-15,3 2-1 16,1-4 1-16,0 4-1 16,0-2 0-16,2 1 0 0,-4 3 1 15,11 2-1-15,-17-7 0 16,17 7 0-16,-15-5 0 15,15 5 0-15,-12-6 0 0,12 6 1 16,-10-4-1-16,10 4 0 16,-10-3 0-16,10 3 0 15,-10-4 0-15,10 4 0 0,0 0 0 16,-12-3 0-16,12 3 0 16,0 0 0-16,-11-5 0 15,11 5 1-15,0 0-1 16,0 0 0-16,0 0 0 15,-7-4 1-15,7 4-1 16,0 0 0-16,0 0 0 0,0 0 0 16,-10-6 0-16,10 6 0 15,0 0 0-15,0 0 0 16,-10-5 0-16,10 5 0 16,0 0 0-16,-7-7 0 0,7 7-1 15,0 0 1-15,-12-13 0 16,12 13 1-16,-11-10-1 15,11 10 0-15,-12-9 0 0,12 9 1 16,-5-8-1-16,5 8 0 16,0 0 0-16,-13-10 0 15,13 10 0-15,-2-7 0 16,2 7 1-16,-4-10-1 16,4 10 1-16,-1-13-1 0,1 13 1 15,0-14-1 1,0 3 1-16,0 4 0 0,0-4-1 15,0-1 1-15,1 0 0 16,-1 3-1-16,4-6 1 16,-4 0 0-16,0-2 0 0,0 1-1 15,2-1 1-15,-2 2 0 16,0-2-1-16,0 0 1 16,0-3 1-1,0-6 1-15,0 5-1 16,3-1 1-16,-3-3-1 15,0 25-2-15,1-22 2 0,-1-1 0 0,0-1 1 16,0 6-3-16,0-2 0 16,0 1 0-16,0 1 1 15,-1-2-1-15,1 3 0 0,-3-1 0 16,3 2 1-16,0 0-1 16,0 1 0-16,0 3 0 15,0 0-1-15,0-1 1 16,0-1 0-16,3 1 0 15,-2-1 0-15,6-2 0 16,-5-1 0-16,3 5 0 0,-3-6 0 16,3 1 0-16,0 5 0 15,-3-6 0-15,0 1 0 16,5 2 1-16,-5-2-1 0,3-1 0 16,-3 1 0-16,1-3 1 15,-1-3-1-15,3 4 0 16,-1-6 0-16,2 3 0 15,-3 0 0-15,2-3 0 0,-1 2 0 16,-1 1 0-16,2 2 0 16,-3-2 0-16,-2 5 0 15,2-3 0-15,-2 0 0 0,0 3-1 16,0-3 1-16,0 0 0 16,4-2 0-16,-4 5-1 15,0-5 1-15,2 2 0 16,1-1 0-16,2-1-1 15,-3 3 1-15,3-3 0 16,-3 5-1-16,1-3 1 0,-1-1 0 16,-2 4 0-16,2-5 2 15,-2 4-1-15,4-2 0 16,-4-2 0-16,0 0-1 0,2 0 1 16,-2-2 0-16,3 0-1 15,-3-3 0-15,2 3-1 16,-2-4 0-16,2 3 0 15,1-1 1-15,-1-2-1 0,-2 2 0 16,3-3 0-16,-3 5 1 16,2-1-1-16,-2 0 0 15,0 0 1-15,2 0-1 16,3-2 0-16,-1 3 0 16,-2-3 0-16,3-4 0 0,2 5 1 15,-2-5 0-15,0 4 0 16,-3 3 0-16,4 2 1 15,-6-1-1-15,2 3 1 16,-2 5-1-16,3-2 1 16,-3 0-1-16,2 0 0 0,0-1 0 15,1-2 0-15,-3 2 1 16,5-1-1-16,-3 2 1 0,-2 0-1 16,2-1 1-16,1 5 0 15,-3 4-1-15,0-2 0 16,0 5 1-16,0-5-1 15,0 1 0-15,1-2 0 0,-1 0 0 16,5-3 0-16,-5 3 1 16,2-6-1-16,-2 5 1 15,0-1-1-15,3 2 1 16,-3-1-1-16,0 1 1 0,0 0-1 16,0 0 0-16,0-2 1 15,0-1-1-15,0 1 0 16,0-1 0-16,0-2 0 15,1-3 0-15,-1 5 0 16,0 0-1-16,0 0 1 16,0 3 0-16,0 2 0 0,0-2 0 15,0 12 0-15,0-15 1 16,0 15-1-16,-4-10 0 16,4 10 1-16,-2-9-1 0,2 9 0 15,0 0 0-15,-6-9 0 16,6 9 0-16,0 0 0 15,0 0-1-15,0 0 1 0,0 0-2 16,0 0 1-16,0 0-2 16,0 0 1-16,0 0 0 15,0 0 0-15,0 0-1 16,0 0 2-16,0 0-1 0,0 0 2 16,0 0-1-16,0 0 1 15,0 0 0-15,0 0 0 16,0 0 0-16,0 0 0 15,0 0 0-15,0 0 0 16,0 0 0-16,0 0 0 0,0 0 0 16,0 0 1-16,1 6-1 15,-1-6 0-15,0 0 0 16,0 0 1-16,0 0-1 16,0 0 1-16,0 0 1 0,0 0-1 15,0 0 1-15,0 0 1 16,0 0 0-16,0 0-1 15,0 0 1-15,0 0-1 0,-6-11 0 16,6 11 0-16,-14-17-1 16,-4 7-1-16,3-2 1 15,-5-3-1-15,-5 3 0 0,-5-5 1 16,-2-1-1-16,-5 0 0 16,-2 1 0-16,-4-2 1 15,-4 1-1-15,-6 0 0 16,-1-2 0-16,-6 1 0 15,-2-1 0-15,-5 3 1 16,-5-2-1-16,-3 1 0 0,-5 1 0 16,-4-1 0-16,-3 3 0 15,-2-2 0-15,-6 0 0 16,-1 2 0-16,-2-1 0 16,-4-1 1-16,1 3-1 0,-2 1 0 15,-3-3 0-15,-2 1 0 16,-1-1-1-16,-3 6 1 15,0-2 0-15,1 0-1 0,-1 2 1 16,-4 0 0-16,3-2 0 16,4 2 0-16,-3 0 0 15,0 0-1-15,-2 1 1 16,4-2 0-16,-3 1 0 0,8 0 0 16,-5 0 0-16,3 0 0 15,0 3 0-15,1-1 0 16,1 1-1-16,1 0 1 15,1-1 0-15,-1 1-1 16,0-1 1-16,-1 2 0 0,4 0-1 16,-2 0 1-16,4 2 0 15,5-1-1-15,-5 2 1 16,2 1-1-16,1-4 1 0,2 5 0 16,-1-2-1-16,4 0 1 15,-1 1-1-15,0 0 1 16,0-3 0-16,2 2-1 0,1-4 1 15,2 2-1-15,3-2 1 16,2-1 0-16,2 0-1 16,3-2 1-16,2 2 0 15,2 2 0-15,2-2 0 0,-1 3 0 16,3 3 0-16,2-1 0 16,-1 1 0-16,6 2 0 15,-1 0 0-15,4-3 0 16,-1 0 0-16,-7 11-4 15,10-13 4 1,0-5 0-16,8-4 0 16,-6-5-1-1,5-2 0-15,5-2-1 16,5 3 0-16</inkml:trace>
  <inkml:trace contextRef="#ctx0" brushRef="#br5" timeOffset="608604.8432">461 11693 0 0,'0'0'10'0,"0"0"3"0,0 0 0 15,-13 12 1-15,13-12 1 16,-6 10 7-16,6-10-1 16,-4 10 0-16,4-10 1 15,0 0 1-15,-6 10 1 16,6-10 1-16,0 0-1 0,0 0-1 16,0 0-3-16,0 0-1 15,0 0-1-15,0 0-1 16,0 0-2-16,0 0 1 15,0 0 0-15,-1-6-4 0,1 6-2 16,-6-12-3-16,6 3-1 16,-3-6-2-16,1-2 0 15,2-4 0-15,-2-4-4 16,-1 3 2-16,0-2 0 0,3-5 0 16,0 5 0-16,0-3-1 15,0 0 0-15,0-3-1 16,3 2 1-16,2 2-1 15,0-3 1-15,1 0-1 0,1 0 0 16,0 2 1-16,3-1-1 16,-3 3 0-16,-1 1 0 15,3 2 1-15,-4-1 0 16,1 5-1-16,-1-2 1 0,-3 4 0 16,1 1-1-16,-1-2 1 15,3-3-1-15,-5 2-2 16,5 0 1-16,3 2 0 15,-3-4 1-15,2 2-1 16,-2 1 0-16,2 2 0 0,3 0 0 16,-2 3 2-16,-1-3-1 15,-2 3 0-15,3 0 0 16,2-3 0-16,-1 2 0 16,2 0 0-16,-4-4 0 0,5 2 0 15,-1 1 0-15,1-1 1 16,0 1-1-16,1-3 0 0,-1 5 0 15,1 0-1-15,-2 0 1 16,2 0-1-16,0 2 1 16,-1 0-1-16,3-3 1 15,0 1 0-15,2 0-1 0,-2-1 2 16,3 0-1-16,-1 1 0 16,3 0 1-16,-2 0-1 15,-4 2 0-15,4 0 0 16,-6 0 0-16,2 2 0 15,2 4-1-15,-7-2 1 16,2 1 0-16,-4 3 0 16,3-1 0-16,-10 3 0 0,13-4 0 15,-13 4 0-15,0 0 0 16,12-6 0-16,-12 6 0 16,0 0 1-16,0 0-1 0,0 0 1 15,0 0 1-15,0 0-1 16,0 0 1-16,0 0-1 15,0 0 0-15,0 0-4 0,0 0-5 16,0 0-35-16,9 13-38 16,-9-13-4-16</inkml:trace>
  <inkml:trace contextRef="#ctx0" brushRef="#br5" timeOffset="610667.135">826 10825 74 0,'0'0'4'0,"0"0"6"15,0 0 6-15,0 0 4 0,0 0 4 16,-11-3 1-16,11 3 3 16,0 0-1-16,0 0-5 15,-5-12-5-15,5 12-4 16,0-10-5-16,0 10-3 15,3-12-1-15,-1-2-1 0,7 1-1 16,-2-1 2-16,0-4 0 16,5 0 0-16,2-1 1 15,2-1 0-15,2-3 0 0,2-1-1 16,-1 4-1-16,4-3 0 16,1 1 0-16,-1 2-1 15,-1-1 0-15,1 5 0 16,-1-1 0-16,1-1 1 0,-1 1-1 15,0 2 0-15,-2-3 0 16,0 1 0-16,0 1 0 16,3 0 0-16,-4-3-1 15,6 4 2-15,-3-2-2 16,4-4 2-16,3 6-1 0,1-4 1 16,0 2 0-16,1-3 1 15,3 2-2-15,-5 0 0 0,-1 4 0 16,-3 2-1-1,-6 2 0-15,-1 0-1 0,-6 5 0 16,1 1 0-16,-3 1 1 16,-1-2-1-16,2 0 1 15,1-2 1-15,0-2 0 0,3 3-1 16,0-5 1-16,3 4-1 16,-7-3 0-16,7 3 0 15,-3 2 0-15,-2 0-1 16,-6 0 0-16,-7 5 1 15,13-3-1-15,-13 3 0 0,0 0 1 16,10-4-1-16,-10 4 1 16,9-8 0-16,-9 8 1 15,18-9-1-15,-6 3 1 16,4-3-1-16,-2 0 0 0,4 3 1 16,-4-2-2-16,4 1 1 15,-6-1-1-15,-1 3 0 16,-4 2 0-16,-7 3 0 0,14-4-1 15,-14 4 1-15,9-3 0 16,-9 3 0-16,12-2 0 16,-12 2 0-16,16-5 1 15,-16 5-1-15,15-5 0 0,-15 5 0 16,15-3 0-16,-15 3-1 16,0 0 0-16,0 0 0 15,0 0 1-15,8-2-1 16,-8 2 0-16,0 0 1 0,0 0 0 15,0 0 0 1,0 0 1-16,0 0 0 16,0 0 0-16,0 0 0 0,0 0 0 15,0 0-1-15,0 0 0 16,0 0 0-16,0 0-1 0,0 0 0 16,0 0 1-16,0 0-1 15,0 0 1-15,0 0 0 16,0 0 1-16,0 0 1 0,0 0-1 15,0 0 1-15,0 0 0 16,0 0 1-16,0 0 0 16,0 0-1-16,0 0 1 15,0 0 0-15,0 0-2 0,0 0-2 16,3 8-3-16,-3-1-15 16,12 5-59-16,-12-2-3 15</inkml:trace>
  <inkml:trace contextRef="#ctx0" brushRef="#br5" timeOffset="626180.742">9059 15831 167 0,'0'0'7'0,"0"0"5"15,0 0 0-15,0 0 3 0,0 0 2 16,0 0-1-16,0 0 3 16,-10 0 0-16,10 0-5 15,0 0-4-15,0 0 0 16,0 0-1-16,0 0-2 16,0 0-1-16,0 0-1 15,0 0 0-15,0 0-2 0,-8-10-1 16,8 10-1-16,0 0 0 15,0 0-2-15,-7 0 1 16,7 0-2-16,0 0 0 0,-14 3 0 16,14-3-1-16,-16 13 0 15,16-13 0-15,-14 13 0 16,6-6 1-16,3 2 0 16,0 2 1-16,0 0 0 0,0 2-1 15,3-1 2-15,0 3-1 16,-4 0 1-16,3 0 0 15,1 0 1-15,-3 2 0 16,3-5-1-16,2 6 1 16,-3-9-1-16,1 2 1 0,2-11-1 15,-3 15 0-15,3-15 0 16,0 0 0-16,0 0 0 16,0 0 1-16,0 0 0 15,0 0 1-15,0 0 1 0,0 0 0 16,0 0 1-16,0 0 1 15,0 0 1-15,0 0 1 16,0 0-1-16,0 0 1 0,0 0 0 16,0 0-1-16,0 0-1 15,0 0 0 1,0 0-1-16,0 0-1 16,0 0 0-16,0 0-1 0,0 0-1 15,0 0 0-15,0 0 0 16,0 0 0-16,0 0-1 0,0 0 0 15,0 0 1-15,0 0-1 16,0 0 0-16,0 0-1 16,0 0 1-16,0 0-1 0,0 0 1 15,0 0-1-15,0 0 0 16,0 0 1-16,0 0-1 16,0 0 1-16,0 0 0 15,0 0 0-15,0 0 0 0,0 0 0 16,0 0 0-16,0 0 0 15,0 0 0-15,0 0 1 16,0 0-1-16,0 0 0 16,0 0 0-16,0 0 0 0,0 0 1 15,0 0-1-15,0 0 0 16,0 0 0-16,0 0 1 16,0 0-1-16,0 0 0 15,0 0-1-15,0 0 1 16,0 0 0-16,0 0-1 0,0 0 1 15,0 0 0-15,0 0 0 16,0 0-1-16,0 0 1 16,0 0 0-16,0 0 1 0,0 0-1 15,0 0 0-15,0 0 0 16,0 0 0-16,0 0-3 16,0 0-4-16,0 0-13 15,-4 12-32-15,4-12-24 0,-11 8-6 16</inkml:trace>
  <inkml:trace contextRef="#ctx0" brushRef="#br5" timeOffset="629326.9567">9064 14647 215 0,'0'0'8'0,"0"-7"7"15,0 7 3-15,2-10 3 16,-2 10-1-16,3-10-5 0,-3 10 2 16,0 0-2-16,0 0-5 15,2 10-7-15,-2 3-4 16,0 3-2-16,0 7 1 16,3 4 3-16,-2 1 0 0,-1 1-1 15,4-1-3-15,-1-1-9 16,-1-5-20-16,-2-10-31 15,5 8-10-15</inkml:trace>
  <inkml:trace contextRef="#ctx0" brushRef="#br5" timeOffset="629518.4511">8979 14769 328 0,'0'0'-1'0,"0"0"-1"0,0 0 0 15,3-7 1-15,-3 7-2 16,22-15 2-16,-4 5 1 16,4-5-1-16,5 1 2 15,5-3-1-15,1 3-12 16,2 7-34-16,0-4-20 0</inkml:trace>
  <inkml:trace contextRef="#ctx0" brushRef="#br5" timeOffset="630228.7145">9213 16049 275 0,'0'0'3'0,"0"0"1"0,0 0 3 16,0 0 4-16,5-6 1 15,8-2 2-15,-1-2 1 16,6-5 1-16,1 0 0 0,1-2-2 15,3 0-5-15,-1 1-1 16,-2 4-2-16,-2 4-1 16,-6 2-2-16,-3 0-1 0,-9 6 0 15,11-7 0-15,-11 7-1 16,0 0 1-16,0 0 0 0,0 0 0 16,0 0 1-16,0 0 1 15,0 0-1-15,0 0 1 16,0 0-2-16,0 0-1 15,0 0-7-15,0 0-22 16,0 0-51-16,0 0-3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24T07:19:49.4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9708 9056 142 0,'0'0'8'15,"0"0"6"-15,0 0 4 16,-3 5 4-16,3-5 4 0,0 0 1 16,0 10 1-16,0-10 1 15,0 0-7-15,0 0-5 16,0 0-5-16,0 0-3 0,0 0-3 15,0 0-2-15,0 0-2 16,-5 8-2-16,5-8 0 16,0 0 0-16,0 0 0 15,0 0 0-15,0 0-1 16,0 0 1-16,0 0 1 0,0 0-2 16,-7 10 2-16,7-10-1 15,0 0 0-15,0 0 1 16,0 0 0-16,0 0 0 0,0 0-1 15,0 0 1-15,0 0 0 16,0 0 0-16,0 0-1 16,0 0 0-16,0 0 1 15,0 0-1-15,0 0 0 0,0 0 1 16,0 0-1-16,0 0 0 16,0 0 0-16,0 0 1 15,0 0-1-15,0 0 0 16,0 0 0-16,0 0 0 15,0 0 0-15,0 0 0 16,0 0 1-16,0 0-1 16,0 0 0-16,0 0 0 0,0 0 0 15,0 0 0-15,0 0-1 16,0 0 1-16,0 0-1 0,0 0 1 16,0 0-1-16,0 0 1 15,0 0 0-15,0 8-1 16,0-8 1-16,0 0 0 0,0 0 0 15,7 7 0-15,-7-7-1 16,0 0 1-16,0 0-1 16,12 7 1-16,-12-7 0 15,11 5 0-15,-11-5-1 0,7 2 1 16,-7-2 0-16,12 3 0 16,-12-3 1-16,13 0-1 15,-13 0 0-15,12 0 0 16,-1-3 1-16,0 1-1 15,-2-3 1-15,8 0 0 0,-5 0-1 16,0 3 1-16,1-6-1 16,-1 3 1-16,1 1 0 15,-1-1-1-15,-2-1 1 16,0-1 0-16,2 2-1 0,-1-3 2 16,1 4-1-16,0-4 0 15,1 1 0-15,-3 2 0 16,3-3 0-16,-4 1 0 0,1 2 0 15,-1 0-1-15,1 0 1 16,-2 2-1-16,-8 3 1 16,16-9-1-16,-16 9 0 0,14-7 1 15,-14 7-1-15,12-8 0 16,-12 8 0-16,16-6 0 16,-7 2 0-16,-1 1 0 15,2 1 0-15,2-1 0 16,-1-2 0-16,-2 2 0 0,1 2-1 15,1 1 1-15,-11 0 1 16,12-6-1-16,-12 6 0 16,12-7 0-16,-12 7 0 15,15-5 1-15,-15 5-1 16,12-5 0-16,-12 5 0 0,13-2 0 16,-13 2 0-16,12-5 0 15,-12 5 1-15,13-5-1 16,-13 5-1-16,10-5 2 0,-10 5-1 15,12-2 0-15,-12 2-1 16,10-5 1-16,-10 5 0 16,10-3 0-16,-10 3 0 0,7-3 0 15,-7 3 0-15,13-1 0 16,-13 1 1-16,10-6-1 16,-10 6 0-16,9-2 0 15,-9 2 1-15,11-3-1 16,-11 3 0-16,10-4 1 0,-10 4-1 15,12-3 0-15,-12 3 1 16,8-5-1-16,-8 5 0 16,0 0 1-16,12-6-1 15,-12 6 1-15,7-3 0 16,-7 3 0-16,11-9 0 0,-11 9 0 16,9-8 0-16,-9 8 0 15,10-7 0-15,-10 7 1 16,13-5-1-16,-13 5 0 0,12-7 0 15,-12 7 0-15,10-2 1 16,-10 2-1-16,10-5-1 16,-10 5 1-16,7-3-1 0,-7 3 1 15,10-5-1-15,-10 5 1 16,11-5-1-16,-11 5 2 16,9-9-2-16,-9 9 0 15,15-7 0-15,-15 7 0 0,13-8 1 16,-13 8-1-16,9-5 0 15,-9 5 0-15,11-2 0 16,-11 2 0-16,12-8-1 16,-12 8 1-16,10-3 0 15,-10 3 0-15,13-5 0 0,-13 5 0 16,11-7 0-16,-11 7 0 16,16-8 0-16,-16 8 0 15,12-4 0-15,-12 4 0 16,14-8 0-16,-14 8 0 0,11-3 1 15,-11 3-1-15,10-4 0 16,-10 4 0-16,7-5 0 16,-7 5 0-16,0 0 0 15,13-8 0-15,-13 8 0 0,7-5 1 16,-7 5-1-16,12-7 0 16,-12 7 0-16,11-7 0 15,-11 7 0-15,7-6 0 0,-7 6 0 16,0 0 0-16,12-7 1 15,-12 7-1-15,0 0 0 16,13-2 1-16,-13 2-1 16,7-3 1-16,-7 3 0 15,10-7-1-15,-10 7 1 16,8-5 0-16,-8 5 0 0,0 0-1 16,12-13 1-16,-12 13 0 15,0 0-1-15,12-10 0 0,-12 10 1 16,0 0-1-16,13-7 0 15,-13 7 0-15,10-10 1 16,-10 10-1-16,10-7 0 16,-10 7 1-16,10-8-1 15,-10 8 0-15,0 0 1 0,12-10-1 16,-12 10 1-16,0 0-1 16,0 0 0-16,0 0 1 15,11-7-1-15,-11 7 1 0,0 0-1 16,9-8 1-16,-9 8-1 15,10-9 1-15,-10 9 0 16,7-5 1-16,-7 5-1 16,0 0 1-16,8-7 0 15,-8 7 0-15,0 0 0 0,0 0 1 16,0 0 0-16,0 0 0 16,0 0 0-16,0 0 1 15,3-12-1-15,-3 12 0 0,0 0 0 16,2-11-1-16,-2 11 0 15,0 0 0-15,0-10-1 16,0 10 0-16,0 0-1 16,0 0 1-16,0 0-1 0,0 0 1 15,0 0-1-15,0 0 0 16,0 0 0-16,5-10 0 16,-5 10 1-16,0 0-1 15,0 0 0-15,5-7 0 0,-5 7 1 16,0 0-1-16,0 0 1 15,0 0-1-15,0 0 0 16,0 0 1-16,0 0-1 16,0 0 0-16,0 0 2 15,0 0-2-15,0 0-2 0,0 0 1 16,0 0-3-16,0 0-6 16,0 0-11-16,0 0-46 0,0 0-17 15</inkml:trace>
  <inkml:trace contextRef="#ctx0" brushRef="#br0" timeOffset="2354.5585">10073 9056 200 0,'0'0'4'16,"0"0"3"-16,0 0 3 15,0 5 2-15,0-5 1 16,0 0 3-16,5 8 0 16,-5-8 1-16,0 0-6 15,0 0-1-15,-7 8-2 0,7-8-3 16,-12 5-2-16,12-5-2 16,-14 9 0-16,14-9-1 15,-12 8 1-15,12-8-1 0,-7 10 1 16,7-10-1-16,0 0 1 15,-10 9 0-15,10-9 0 16,0 0 0-16,-12 10-1 16,12-10 0-16,-8 12 0 15,8-12 0-15,-10 13-1 0,10-13 1 16,-10 10 0-16,10-10 0 16,-7 8 1-16,7-8 1 15,0 0-1-15,-7 10 1 0,7-10-1 16,-11 8 1-16,11-8 0 15,-9 6-1-15,9-6 1 16,-16 3 0-16,16-3 3 16,-7 8 1-16,7-8 1 15,0 0 1-15,-10 0 1 0,10 0-2 16,0 0 1-16,0 0-2 16,-10 0-2-16,10 0-2 15,-12 0 0-15,12 0-1 0,-10 0 1 16,10 0 0-16,-11 0 0 15,11 0 1-15,-12 0-1 16,12 0 1-16,0 0 1 0,-12 0-2 16,12 0 0-16,-8 0 0 15,8 0 0-15,-12-3-2 16,12 3 1-16,-7-2 0 16,7 2-1-16,-11-3 1 15,11 3-1-15,0 0 1 16,-12 0-1-16,12 0 1 0,-13-3-1 15,13 3 0-15,-9 0 0 16,9 0 0-16,-10 0 0 16,10 0 1-16,-11 0-1 15,11 0 0-15,-12-2 0 0,12 2 0 16,-14 0 1-16,14 0-1 16,-18 0 0-16,18 0 0 15,-14 0 0-15,14 0 0 0,-11 0 0 16,11 0 0-16,-10 0 1 15,10 0 0-15,0 0 0 16,-9-3-1-16,9 3 1 0,0 0 0 16,-13-1 1-16,13 1-2 15,0 0 1-15,-12 0 0 16,12 0-1-16,-10-3 0 16,10 3 0-16,-10 0 0 15,10 0 0-15,-12 0 0 0,12 0 0 16,-10 0 0-16,10 0 0 15,-13-3 0-15,13 3 1 16,-7 0-1-16,7 0 1 16,-10-2-1-16,10 2 1 15,0 0 0-15,-11-4-1 16,11 4 1-16,0 0-1 0,0 0 1 16,0 0-1-16,-9-2 1 15,9 2-1-15,0 0 0 0,0 0 1 16,0 0-1-16,0 0 0 15,0 0 1-15,-7-7-1 16,7 7 0-16,-11-3 1 0,11 3 0 16,-12-8 0-16,12 8-1 15,-13-4 1-15,13 4 0 16,-12-8 0-16,12 8 0 16,0 0-1-16,-7-7 0 0,7 7 0 15,0 0 0-15,0 0 0 16,0 0-1-16,0 0-1 15,-11-5 0-15,11 5-1 16,0 0 0-16,0 0 1 16,6 0-1-16,4 3 0 15,-1-1 1-15,9 3 0 0,-1 0 1 16,3-2 0-16,3 2 1 16,4-5 0-16,-2 0 1 15,5 0 0-15,-3-3 0 0,0-2 0 16,3-3 1-16,-5 1-1 15,2-2 0-15,-2 1-1 16,-8 1 0-16,3-1 0 0,-2 6 1 16,-1-6-1-16,-2 2 0 15,0 0 0-15,0-2 0 16,0 1 1-16,0-1-1 16,0-1 0-16,0 1 0 15,-3-2 1-15,1 3-1 0,-2-3 1 16,-3 3-1-16,2-1 0 15,1-2 1-15,-2 4-1 16,-2-5 0-16,4 1 0 16,-4 2 1-16,0-1-1 15,3-2 0-15,-2 2 0 0,2-4 0 16,1 4 0-16,0-2-1 16,-1-1 1-16,1 3 0 15,-2-2 0-15,-1-2 0 16,-1 7 0-16,-7 6 0 0,15-15 0 15,-15 15 0-15,10-15-1 16,-10 15 1-16,13-12 0 0,-13 12 0 16,17-15-1-16,-8 7 1 15,3 1 0-15,1-4 0 16,0 2 0-16,-1-2 0 16,6 4 0-16,-6 2 0 0,-1-2 0 15,3 0 0-15,-4 2 0 16,-4 0 0-16,-6 5-1 15,19-5 1-15,-19 5 0 16,9-7 0-16,-9 7 0 16,11-3-1-16,-11 3 1 0,12-7 0 15,-5 4 1-15,6 1-1 16,-3-3 0-16,2 2 0 16,3-1 0-16,-3 1-1 15,0 0 1-15,1 3 0 0,-13 0-1 16,13-3 0-16,-13 3 0 15,0 0 1-15,0 0-1 16,0 0 0-16,0 0 0 0,8 6-1 16,-8-6-2-16,0 0-4 15,-4 12-12-15,0 0-34 16,4-12-22-16,-10 15-7 16</inkml:trace>
  <inkml:trace contextRef="#ctx0" brushRef="#br0" timeOffset="6940.8787">9675 9198 162 0,'0'0'8'0,"0"0"3"16,0 0 4-16,0 0 4 0,0 0 1 16,-5-9 1-16,5 9-2 15,0 0 2-15,0 0-9 0,5-8-3 16,6 2 0-16,6-1-4 15,5-4-1-15,8-3 1 16,7-5 1-16,5-4 1 0,8-1 0 16,10-6 1-16,2-5-2 15,3-2-1-15,1 2 1 16,5-4-2-16,-2 4 0 0,-4-5-1 16,-1 6 0-16,-9 1-1 15,-5 1-1-15,-6 7 0 16,-8-2 0-16,1 7 0 15,-11 0 0-15,0 5 0 16,-1 1-1-16,-5 4 1 16,-3 0 0-16,-4 2-1 0,-1 6 1 15,-12 2 0-15,13-4-1 16,-13 4 1-16,0 0-1 16,0 0-1-16,0 0 0 15,0 0 0-15,-6 2-1 0,-4 5 0 16,-8 5-2-16,-6 3-3 15,-8 2-1-15,-8 7-6 16,-8 2-1-16,-6 6-3 0,-6 3-6 16,-9 0-3-16,-1 2-4 15,-8 6 1-15,-1-10-1 16,0 9 2-16,2-7 3 16,3 3 2-16,1-7 4 0,11 2 3 15,2-3 4-15,11-3 2 16,11-5 0-16,8-5 1 15,6 1 0-15,11-8 7 16,4-2 7-16,9-8 11 16,0 0 2-16,14-11 6 15,6-5 3-15,5-1 2 0,3-7 0 16,11 0-6-16,-2-3-4 16,13-4-7-16,-3-1 0 15,10 0-2-15,3 2 1 16,2-7 0-16,3 3 1 0,3-7 1 15,1 7-2-15,-2-5 0 16,1 2-2-16,-7 2-2 0,-4 0-1 16,-4 8 0-16,-13 4-3 15,-1 4 0-15,-11 4-1 16,-6 6 0-16,-7 1 1 16,-5 2-2-16,-10 6 0 0,0 0-3 15,0 0 2-15,0 0 0 16,0 8-2-16,-8 4-4 15,-7 3-4-15,-5 5-11 16,-4 5-15-16,-9 0-22 16,-1 7-9-16</inkml:trace>
  <inkml:trace contextRef="#ctx0" brushRef="#br0" timeOffset="7219.7953">9524 9067 107 0,'0'0'9'15,"-10"-8"8"-15,-3 0 5 0,3 6 2 16,-4-8 2-16,3 5 1 15,-3-5 0-15,3 3 1 16,-1 2-8-16,12 5-10 16,-7-7-9-16,7 7-6 15,0 0-10-15,0 0-32 0,15 2-18 16</inkml:trace>
  <inkml:trace contextRef="#ctx0" brushRef="#br0" timeOffset="10005.3785">7657 6715 238 0,'0'0'4'0,"0"0"1"16,0 0 0-16,0 0-3 15,0 0-2-15,0 0 1 0,0 8 2 16,3 9 2-16,-1 8-2 15,5 13-1-15,-2 16 3 16,0 16 4-16,-5 18 2 16,6 17 1-16,-4 13-1 0,-2 6 0 15,0 9 0 1,2 7 0-16,1 3 0 0,4 3 0 16,0 1-2-16,4-7 0 15,2-1-2-15,4 0-1 0,-8-5-1 16,1-8-2-16,1-6-3 15,-4-7 1-15,-2-13 0 16,-3-8 0-16,-2-9-1 16,0-11 0-16,0-12 0 0,0-6 0 15,0-11 0-15,0-10 0 16,0-5 1-16,0-6-1 16,0-1 0-16,0-9 0 15,0-3 0-15,0-9 0 0,0 15 2 16,0-15-1-16,0 0 2 15,0 0 0-15,0 0 0 16,0 0 0-16,0 0 0 16,0 0-1-16,0 0-1 15,0 0-2-15,0 0-4 0,0 0-3 16,0 0-7-16,0 0-11 16,0 0-18-16,0 0-26 15,0 0-10-15</inkml:trace>
  <inkml:trace contextRef="#ctx0" brushRef="#br0" timeOffset="10126.3178">7766 9651 316 0,'0'0'1'0,"0"0"-2"16,0 0-33-16,0 0-29 15,0 0-5-15</inkml:trace>
  <inkml:trace contextRef="#ctx0" brushRef="#br0" timeOffset="13605.6832">4326 8774 216 0,'0'0'5'15,"0"0"-4"-15,0 0-3 16,0 0 1-16,-5 3-3 16,5 9 4-16,0 8 5 0,2 11 5 15,6 18 0 1,-2 22 3-16,8 25 6 0,-8 23 1 16,4 16-1-16,-1 15-3 15,-4 14-4-15,0 4-4 16,-4-4-3-16,-1-8-3 0,3-10-1 15,0-18 0-15,-3-4 0 16,4-20 0-16,1-9 0 16,-1-14-1-16,3-6-1 0,-5-18-8 15,-2-10-10-15,3-10-21 16,-1-10-29-16,-2-9-4 16</inkml:trace>
  <inkml:trace contextRef="#ctx0" brushRef="#br0" timeOffset="13755.282">4344 10730 235 0,'0'0'1'0,"0"0"-1"16,0 0-4 0,0 0-12-16,0 0-8 0,-9-1-18 15,9 1-18-15</inkml:trace>
  <inkml:trace contextRef="#ctx0" brushRef="#br0" timeOffset="13953.8628">4273 8871 250 0,'0'0'4'16,"0"0"0"-16,-7-11 0 0,7 11-2 15,-12-3-2-15,12 3 0 16,-15 19-4-16,5 8-12 16,3 33-44-16,7 18-6 15</inkml:trace>
  <inkml:trace contextRef="#ctx0" brushRef="#br0" timeOffset="20510.085">16708 6895 386 0,'0'-13'3'0,"-5"-8"1"0,3-3 3 15,-4-9 1-15,1-1 1 16,0-3 0-16,1 3 0 0,4-1 0 15,0 17-2-15,0 18-3 16,4 19-1-16,1 34-1 16,-2 24-2-16,-1 37 0 0,-4 24 0 15,-8 31-1-15,-8 30 2 16,-1 23 0-16,-8 18 0 16,-8 19 0-16,-8 10 0 15,-3 8 0-15,-5 16 0 16,-6 10 2-16,-7 11-3 0,-8 8 1 15,-3 10 0-15,-6 7 0 16,-9 2-1-16,0-3 1 16,-4-4-1-16,0-11 1 0,2-11 0 15,5-15 0 1,2-9 0-16,5-19 1 0,7-6 0 16,5-13 1-16,2 1 1 15,-1-9 0-15,1-2 0 16,-1 0 1-16,2-9-1 0,-3-6-1 15,-1-9 0-15,2-11-3 16,3-14 0-16,1-16 0 16,6-13-2-16,5-21 0 15,7-15 0-15,7-12-2 0,8-14 2 16,9-17-1-16,3-8 0 16,8-8-1-16,6-7 1 15,1-6 0-15,3-7 0 16,12-5 1-16,0-7 0 0,13-3 0 15,5-10 0-15,13-2 1 16,13-12 1-16,19-8-1 16,15 0 2-16,22-13-1 15,22-6 0-15,20-7 1 16,20-1 0-16,25-2-1 16,14-1 0-16,24 3 0 0,11-3-1 15,16 1 0-15,9-4 2 16,10 1-2-16,4-1 1 0,46-3-1 15,-34-2 2-15,1 2 0 16,0-2 2-16,4 4 0 16,-3-1-1-16,-5 2 1 15,-8 9 0-15,-50 1 0 16,28 2-1-16,-22 3 0 0,-17-2-1 16,-22 8 0-16,-20-3-2 15,-23 3 1-15,-16-1-1 16,-29-1 1-16,-10-3-1 0,-18 3 0 15,-9-5 0-15,-18-4 1 16,-10-1 0-16,-7-4-1 16,-10-4 1-16,-5-3 0 15,-10 0 0-15,-3-4 0 0,-7 0 1 16,-3-6 0-16,-2-5-1 16,-2-2 1-16,-1-7 1 15,0-8-1-15,6-13-1 16,-2-9 0-16,3-12 0 15,3-9 0-15,6-11-1 16,5-10 0-16,4-8-1 0,5-7 0 16,0-2 2-16,6-4-1 15,-1 1 1-15,0-3-1 0,1-1 0 16,-8-4 1-16,-3-2-1 16,-5-3 1-16,-4-4-2 15,-2-5 0-15,-3-4 0 16,2-2 1-16,3 2 1 0,7-1-1 15,5 9 0-15,4 6 2 16,8 7 1-16,3 10-1 16,2 7 1-16,-4 10-1 0,-1 7 1 15,-15 11-1 1,-8 5 0-16,-13 3-2 0,-12 10 0 16,-15 6 0-16,-16 5 0 15,-16 5 1-15,-9 8 0 16,-13 5-1-16,-6 2 2 15,-6 5-1-15,-5 3 0 0,0-2 0 16,-1 2 0-16,3-3 0 16,6-2 0-16,5 0 0 15,4-8 0-15,6 0 1 0,7-3-1 16,5-7 1-16,4-4-1 16,6-8 0-16,7-5 1 15,5-3-1-15,13-7 1 16,2-5-1-16,12-3 1 0,8-1-1 15,5 1 1-15,11-2-1 16,1 3 1-16,7-6-1 16,4 7 0-16,-6-5-1 15,4 0 0-15,-10 4 0 16,-1-5 0-16,-6 0 0 0,-3-3 0 16,-6 2 1-16,0-2-1 15,-7 5 1-15,-5 0 1 16,1 3-1-16,-3 2 1 15,-4 10 0-15,1 2-1 16,-10 6 1-16,-1 4-1 0,1 3 1 16,-5 2 0-16,-5 7-1 15,-4 4 0-15,-6 4 1 16,-5 3-1-16,-5 7-1 0,-5 2 1 16,-8 6-1-16,-7 6 1 15,-9 8 1-15,-6 4 0 16,-8 8 1-16,-5 3 0 0,-9 5 1 15,-5 11-2-15,-8 4 1 16,-13 4 0-16,-9 16 0 16,-16 6-1-16,-6 8 0 15,-15 5 0-15,-14 16 0 16,-15 8 2-16,-13 12-3 0,-9 7 0 16,-9 13 0-16,-5-4-38 15,3 5-45-15,4-1-3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24T07:20:21.8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7274 6946 273 0,'0'0'-1'0,"0"0"-1"0,0 0 0 16,-7 12-1-16,2 8 1 15,0 15-1-15,-4-1 2 16,3 23 0-16,-1 10 1 15,1 10 1-15,4 10 2 0,2 5 0 16,5 5 3-16,2 8 3 16,5 15 0-16,-1 1 2 15,1 5-2-15,1 14 3 16,-3 5-3-16,6 4 0 0,0 5-2 16,7-3-3-16,1-5-1 15,9 0 0-15,1-2 0 16,6-1-1-16,7-4 0 15,0 0 0-15,-1-3-2 0,-5-5 0 16,-5-8 1-16,0-1 2 16,-8 0-2-16,-8-16 0 15,-8-2 1-15,-4-9 0 16,-3-3 0-16,2-6 0 0,-2-5 0 16,4-3 1-16,2-9 0 15,1-5-1-15,4 0 1 16,-2-2-1-16,1-4 1 15,0-4 0-15,-2-1 0 16,-4-7-1-16,-1-8 0 16,-4-2 0-16,0-9-1 0,1-4 0 15,-3-5 0-15,-2-6-1 16,3-3 1-16,-3-9-1 0,4 13 0 16,-4-13-2-16,5 12 0 15,-5-12-3-15,7 8 0 16,-7-8-3-16,13 5-5 0,-3-5-9 15,1-5-21-15,0-10-29 16,17-7-5-16</inkml:trace>
  <inkml:trace contextRef="#ctx0" brushRef="#br0" timeOffset="820.4015">6844 7006 157 0,'0'0'5'0,"0"0"0"16,-10-7 1-16,10 7-1 16,0 0-2-16,0 0 2 0,-13 7 1 15,13 7-1-15,0 4-2 16,0 9-2-16,5 7 3 15,1 9 3-15,1 11 1 16,-2 0 2-16,5 13 0 16,-2 5 2-16,2 7 1 0,2 13 1 15,5 19-1-15,6 11 0 16,3 14-2-16,8 20 0 16,3 16-2-16,7 15-2 0,6 12-3 15,4 1-1-15,9-2-1 16,-3 3-2-16,2-5 1 15,5-10-2-15,1-6-1 16,-2-3-2-16,-2-7 0 0,-4-1-1 16,1-6 1-16,-8 1 1 15,2-4-2-15,-7-3-3 16,-9-2-1-16,1-10-1 0,-8-4-2 16,0-15-12-16,-4 1-31 15,-1-26-14-15</inkml:trace>
  <inkml:trace contextRef="#ctx0" brushRef="#br0" timeOffset="2108.3881">6802 7471 32 0,'0'0'0'0,"0"0"1"0,-6-10 3 15,6 10 2-15,-7-15 2 16,5 8 2-16,-3-3-2 0,3 1 0 16,-1-2 0-16,3 4 1 15,0 7-2-15,10-16 0 16,-1 7 1-16,7 2 5 15,9-3 4-15,5-5 2 0,16-2 4 16,14-11 2-16,13 1 1 16,13-8-2-16,21-2-4 15,15-5-3-15,10-5-3 16,14-3-1-16,11 1-2 0,8-1-3 16,11-2-1-16,6 0-1 15,6 0 0-15,6-1-1 16,10-1 0-16,3 0-1 15,-3-2 0-15,4-5-1 16,-2 0 0-16,3-4-1 16,-13-2 0-16,-1 3 1 0,-16-3 1 15,-11 3-1-15,-19 9 1 16,-14 5 0-16,-28 14-1 16,-23 6 0-16,-22 13 1 0,-17-1-1 15,-18 12-2-15,-11 5 0 16,-16 1 0-16,9 0 0 15,-9 0 1-15,3 15-1 16,1-3-1-16,5 8 1 0,-1 7 0 16,8 10 1-16,-2 13 1 15,6 15-1-15,0 13 1 16,0 19-1-16,3 16 1 0,1 27 0 16,6 20 0-16,6 25-2 15,8 12 0-15,13 14 1 16,18 4-2-16,12 3 2 15,8-5-3-15,16-9 1 0,6-11-2 16,-5-20 1-16,-3-7-1 16,-12-17 0-16,-17-13-1 15,-13-2-1-15,-17-13 2 16,-19-7-1-16,-13-8 1 16,-10 1-1-16,-8-15 0 0,-2-11 1 15,-9-6-1-15,6-15 1 16,-3-13 0-16,4-11 1 15,2-14 0-15,0-7 1 16,2-15 0-16,0 11 2 0,0-11-1 16,0 0 2-16,0 0 0 15,0 0 0-15,0 0-1 16,-11 0 1-16,11 0-1 0,-19 0 0 16,6 3-1-16,-8 2 0 15,0 2-2-15,-7 10-2 16,-9 10-5-16,-10 3-15 15,-11 9-47-15,-13 24-7 16</inkml:trace>
  <inkml:trace contextRef="#ctx0" brushRef="#br0" timeOffset="16819.6846">8860 9561 299 0,'0'0'8'0,"0"0"1"16,0 0 4-16,0 0 0 15,-10-1 0-15,10 1 1 16,0 0-3-16,0 0 0 0,0 0-7 16,-2 14-3-16,2 4-1 15,2 9-1-15,10 7 0 16,-1 14 0-16,6 4 1 15,0 10 2-15,6-1-1 0,1 2 0 16,1-5 0-16,-2 0-1 16,-3-7 1-16,-1-6-1 15,-1-3 1-15,-6-7 0 16,1-7-1-16,-3-6 2 16,-3-6 2-16,-5-5 1 0,-2-11 0 15,0 0-1-15,0 0-1 16,-12-18 0-16,0-6-1 15,-3-8-1-15,-4-9-2 0,3 0-1 16,-9-7 0-16,3 2 0 16,0-1 2-16,-1 4 0 15,3 4 0-15,1 2 1 16,-1-1-1-16,-1 5 1 16,5 0-1-16,-2-2 1 0,0 6-1 15,6 2 3-15,0 1 0 16,4 9 0-16,-1 2 0 15,6 5 0-15,3 10 0 16,-3-9 0-16,3 9-1 0,0 0-2 16,0 0-1-16,6-15 1 15,13 5-1-15,9-6 0 16,6-3 1-16,11-6 0 16,7-1 0-16,13-5 1 0,2-1 0 15,0 5 0-15,0 0-1 16,-9 2 0-16,-8 7 0 0,-9 4 0 15,-11 4 0-15,-8 5-1 16,-7 0 1-16,-15 5-1 16,13 0 0-16,-13 0 0 15,0 0 0-15,8 12 0 16,-1-2 0-16,3 7 1 0,5 3 0 16,2 8 0-16,3 4 0 15,0 6 1-15,2 6-1 16,-2 0 1-16,5 6-1 15,-8-4 0-15,3 4 0 0,0-8 0 16,-3 2 0-16,1-6 1 16,-3-4-2-16,0-3 1 15,-3-1 0-15,-1-11 0 16,-2 1 1-16,-6-3-1 16,-1 1 1-16,-2-3 0 0,0-3 1 15,-12 0-1-15,-1-2 1 16,-10 0-1-16,-3 0 1 0,-10-1-1 15,-6-1 0-15,-5-1 0 16,-6 1-1-16,-1-1 0 16,-3 1 0-16,5-3 0 15,2 2 0-15,5 1 0 16,8-1-2-16,12 3-6 0,0-2-9 16,13 1-21-16,14 1-42 15,8-5-2-15</inkml:trace>
  <inkml:trace contextRef="#ctx0" brushRef="#br0" timeOffset="17878.7326">10387 9445 284 0,'0'0'8'0,"0"0"1"15,-13-9 5-15,13 9 3 16,-10-8 0-16,10 8-1 15,-14-7-3-15,14 7 2 16,-6 7-7-16,6 15-3 0,2 16-3 16,11 4-3-16,4 15-1 15,6 5 3-15,2 7 1 16,2 0 0-16,1-5-2 0,2-1 1 16,-6-14-1-16,-4-6 0 15,-1-9 0-15,-3-7 0 16,-6-5 1-16,-3-7 0 15,-2-4 2-15,-5-11 0 0,0 0-2 16,0 0-2-16,0-11 1 16,-8-8-2-16,-4-11 1 15,2-7-2-15,-4-8-1 16,-4-4 0-16,0-6 3 16,0 4 0-16,2-2 2 0,1 6 0 15,2 7 1-15,1 6 0 16,5 4 1-16,-1 6-2 15,5 0 1-15,3 7-2 16,0-2 0-16,9 2 0 0,5-3-1 16,9 2 1-16,5-4 0 15,8 2 0-15,6 1 0 16,8-1 0-16,0 2 1 0,-1 3-1 16,-1 0 1-16,-4 3-2 15,-9 4 1-15,-3 4-1 16,-12 4 0-16,-2 0 1 0,-3 0-1 15,-2 7 0 1,-6 5 1-16,0 6-1 16,0-1 2-16,4 6-1 0,-4 6 0 15,0 3 1-15,6 6-1 16,-6-1 1-16,3 4 0 16,3-3-1-16,-1-1 1 0,6 0-1 15,-1-4 1-15,1-4-1 16,-4-5 0-16,8 0 0 15,-3-4 1-15,-5-1-1 16,-2-7 0-16,-1 3 0 0,-2-3 1 16,-4-2 1-16,-5 2-1 15,-5 1 1-15,-9 0 0 16,-7-3 0-16,-6-1 1 0,-6 1-1 16,-8 0-1-16,-7-5 0 15,-2 0 0-15,-4-5-2 16,-4 0 0-16,4-3-3 15,2-4-3-15,3-5-12 0,6-5-33 16,6-1-25-16,4-2-3 16</inkml:trace>
  <inkml:trace contextRef="#ctx0" brushRef="#br0" timeOffset="18852.9272">9904 8507 277 0,'0'0'6'16,"0"-15"6"-16,0 15 3 16,0-12 0-16,0 12-1 0,3-12-1 15,-3 12 1-15,0 0 1 16,14 4-6-16,-3 18-7 16,-1 12-2-16,4 7-1 0,-1 13 2 15,7 5 1-15,-3 6-1 16,3 2 1-16,-5-3 0 15,3-2 0-15,-4-8-2 16,-3-4 1-16,-5-5-1 0,0-8 0 16,-4-6 1-16,0-5-1 15,-2-3 0-15,0-11 2 16,0 2 0-16,0-14 2 16,0 8 0-16,0-8-1 0,0 0 0 15,8 0 0-15,2-5 0 16,5-2-2-16,5-3-1 15,5 0 0-15,7 0 0 16,5 1 0-16,11-5 1 16,1 2 0-16,1 2 0 0,7-3-1 15,1 4 1-15,1-1 0 16,-2-2 1-16,-5 4-2 16,-2 1 1-16,-10-1-1 15,-6 4 0-15,-6-1 2 0,-6-1-2 16,-11 4 0-16,0 2 0 15,-11 0 0-15,0 0 1 0,0 0 2 16,0 0 0-16,0 0 0 16,0 0 0-16,8-10 0 15,-8 10 1-15,0-23-1 16,-8 6 0-16,1-8-1 16,-3-6-1-16,-3-7-1 0,-4-9 1 15,-3 0-2-15,-3-2 1 16,2-4-1-16,-4 2 2 15,0 4 0-15,1 2 0 16,-2 7 0-16,4 4 1 16,3 2-1-16,3 7 1 0,2 4 0 15,3 5-1-15,2 1 0 16,1 5 0-16,8 10 0 16,-10-14 0-16,10 14-1 15,0 0 1-15,0 0-2 0,-11-5 1 16,11 5-1-16,-14 0 0 15,-2 7 1-15,0-2-1 0,-7 4 1 16,-6-1 0-16,-9 4 0 16,-1-2 0-16,-3 3 1 15,-6 0-1-15,4-4 0 16,1-1 0-16,8-1 0 16,3-2 0-16,7 0 0 0,7-3-2 15,6 3-2-15,0-2-6 16,10 7-23-16,4 2-48 15,2-3 0-15</inkml:trace>
  <inkml:trace contextRef="#ctx0" brushRef="#br0" timeOffset="25097.886">8556 8482 120 0,'0'0'6'0,"0"0"5"16,0 7 3-16,0-7 5 15,0 0 0-15,0 0 1 0,0 10-1 16,0-10 0-16,0 0-6 16,0 12-2-16,0-12-3 15,8 20-2-15,-3-6-1 16,0 2 2-16,5 1 0 0,-3 8 1 16,6-3-1-16,-6 3 2 15,6 7-3-15,-3 1 1 16,-3-1-2-16,0 3 0 15,2 4-1-15,-2-2 0 0,-2 3 0 16,2-6-1-16,-2 4 1 16,-1-6-2-16,2 2 0 15,-1 1-1-15,-2-5 1 16,-1 5 0-16,-2-8 0 16,0 5 1-16,0-7-1 15,-5 4-1-15,0-6 1 0,3-5 0 16,-3-3-1-16,2-1-1 15,0-4 0-15,3-10 0 16,-2 10 0-16,2-10 1 0,0 0-1 16,0 0 0-16,0 10 1 15,0-10-1-15,0 0 0 16,0 12 1-16,0-12-1 0,0 0-1 16,0 7 0-16,0-7 0 15,0 0 0-15,0 0 0 16,0 0 1-16,8 5-1 0,-8-5 1 15,7 3 1-15,-7-3 0 16,10 3 1-16,-10-3 0 16,18 0 0-16,-4-6 0 15,-2 1 0-15,7-2 0 16,5-3-1-16,1-2 1 0,5 2-1 16,-3-2 0-16,6 0 0 15,-4 1 0-15,4 2-1 16,-3-1 1-16,4-1 0 15,-2 2-1-15,3-6 1 16,0 5 0-16,3-2 0 0,-3 0 1 16,2-1 0-16,2 1 0 15,-4-1 0-15,-4 1 0 16,2 1 0-16,-8 4 0 0,-2-3 0 16,0 6-1-16,-7-2 0 15,2 4-1-15,-3 0 1 16,0-1-1-16,-2 1 0 15,4-1 1-15,-4-2-1 0,1 3 1 16,1 2-1-16,-5-2 2 16,0-1-2-16,0 0 0 15,-3 1 0-15,-7 2 1 16,15-3-1-16,-15 3 1 16,12-1-1-16,-12 1 1 0,0 0 0 15,8-3-1-15,-8 3 1 16,0 0 0-16,0 0 0 15,0 0 0-15,0 0 0 0,0 0 0 16,0 0 1-16,0 0 1 16,0 0 0-16,0 0 0 15,0 0 1-15,5-11-1 16,-5 11 1-16,0-18-1 0,0 6 0 16,0-5-1-16,-2-5-1 15,-3-2 0-15,2-10 0 16,-2 0-1-16,0-2 1 15,-5-7-1-15,3-2-1 0,-3 1 1 16,0-3-1-16,0 2 2 16,-5 3 0-16,1 3 0 15,-2 1 0-15,3 1-1 16,-1 5 1-16,2 0 0 16,-4 2-1-16,7 6 0 0,-1-3-1 15,2 4 1-15,3 3-1 16,3 0 1-16,-1 6 0 15,1 3-1-15,2 2 1 0,0 9 0 16,-5-16 0-16,5 16 0 16,0 0 0-16,0-10 0 15,0 10-1-15,0 0 1 16,0 0 0-16,0 0-1 0,0 0 1 16,0 0-1-16,0 0 1 15,0 0-1-15,0 0 1 16,0 0-1-16,0 0 1 15,0 0 0-15,-13 6 0 0,1-2 1 16,0 5-1-16,-6 0 0 16,-2 1 1-16,-11 0 0 15,1 2 0-15,-1-2 0 16,-4 2-1-16,-7-2 0 16,-1 4 1-16,-3 3 0 0,-7-1-1 15,-2 2 1-15,2-1-1 16,-5 0 1-16,6 1-1 15,2-6 1-15,7 1-1 0,3-1 0 16,9-4 0-16,8-1 1 16,3-2-1-16,8-3 0 15,2 1 0-15,10-3 0 0,-10 0 0 16,10 0 0-16,0 0 0 16,0 0 0-16,0 0-3 15,0 0-3-15,0 0-11 16,0-5-45-16,0 5-21 15</inkml:trace>
  <inkml:trace contextRef="#ctx0" brushRef="#br0" timeOffset="27035.7139">9561 8349 151 0,'0'0'5'15,"0"0"3"-15,0 0 2 0,0 0 4 16,0 0 2-16,0 0 2 16,0 1 2-16,0-1 1 15,0 0-3-15,0 0-2 16,0 0-2-16,0 0 0 0,0 0-3 15,0 0 0-15,3-6-1 16,-3 6-1-16,7-13 0 16,-2 2-1-16,0 2-1 15,1-3 0-15,1-1-1 16,0-1 0-16,0-4-2 0,3 4 0 16,0-4 0-16,0 0-1 15,2 3-2-15,1 1 0 16,-1-1 0-16,1 0 0 15,2 2-1-15,3 1-1 0,-2-1 1 16,5 1 0-16,0 2-1 16,2 0 1-16,7 0-1 15,-5 3 0-15,2 0 1 16,-2 2-1-16,5 3 0 16,-7-1-1-16,-2 3 1 0,-3 0-1 15,0 3 1-15,-7 2 0 16,4 4 0-16,0 1 1 15,-2 3 0-15,4 4 1 0,-2 0 0 16,3 4 0-16,-4 0 0 16,2 1-1-16,-2-2 1 15,-1 3-1-15,-5-3 0 16,1-1 1-16,-3-1-1 0,1-1 0 16,-2-5 1-16,-3-2-1 15,-2 0 1-15,0-10 0 16,5 10 1-16,-5-10 1 15,0 0 2-15,0 0 0 0,0 0 2 16,0 0 1-16,0 0-1 16,0 0 1-16,0 0-1 15,0 0-2-15,0 0 0 16,0 0-2-16,0 0-1 16,0 0 0-16,0 0-2 15,0 0 1-15,0 0-1 0,0 0 0 16,0 0 1-16,0 0-1 15,0 0 0-15,0 0 0 0,0 0 1 16,0 0-1-16,0 0-2 16,0 0-2-16,0 0-8 15,0 0-21-15,0 0-48 0,0 0-1 16</inkml:trace>
  <inkml:trace contextRef="#ctx0" brushRef="#br0" timeOffset="28313.853">9383 8383 254 0,'0'0'3'0,"0"0"2"0,0 0 0 16,2-10 3-16,-2 10 2 16,10-17 2-16,-3 1 1 15,0-4 1-15,1-7-3 16,4 0 0-16,6-10-3 0,-1 3-1 16,3-5 0-16,3-2-3 15,-3 1 0-15,6 3-2 16,-3-1 3-16,7 2-3 15,-3 6 0-15,8 0 0 0,-3 3-1 16,5 0 0-16,5 2 0 16,6 0-1-16,2 6 0 15,-1 2 1-15,6 2 0 16,0 2-1-16,-1 4 0 0,4 2 1 16,-6 1-1-16,2 6 0 15,-1 0 0-15,-3 6 0 16,-1 3-1-16,-4 6 1 0,0-1 0 15,-3 3 0-15,0 3 0 16,-1 3 0-16,3 2 1 16,-4 0 0-16,-3-1 0 15,-3 6 0-15,2-3 0 16,-5 5 1-16,2-2-1 0,-3 3 1 16,-5-6-1-16,-3 0 0 15,-2 0 0-15,-2-2 0 16,-1 0 0-16,-2-1-1 15,0-1 1-15,-6 0 0 16,4 1 0-16,-1-2 0 0,0 2-1 16,-2 1 1-16,-2 0 0 15,-1 0 0-15,2 2 0 16,-5-2-1-16,1 3 0 0,-5-1-1 16,5 0 1-16,-5 0 0 15,0-2-1-15,2 0 0 16,-2-1 0-16,0 0 2 15,0-3-1-15,0-1 0 0,0 5 1 16,0-5-1-16,0 7 1 16,-2-3 0-16,-6 6 0 15,2-1 0-15,-5 4 1 16,-2-1-1-16,3 1 1 0,-2-1-1 16,3-2 0-16,-1-3-1 15,2-3 1-15,3-6-1 16,0-3 0-16,0-5 0 15,3 0 0-15,2-10 0 0,-2 9 1 16,2-9 0-16,0 0 0 16,0 0 0-16,-9 10-2 15,9-10-2-15,0 0-5 16,-4 10-10-16,4-10-29 0,0 0-26 16,0 0-7-16</inkml:trace>
  <inkml:trace contextRef="#ctx0" brushRef="#br0" timeOffset="29978.1377">8773 9145 227 0,'0'0'4'0,"0"-9"5"16,0 9 4-16,0-12 3 16,0 12 0-16,0-13 0 15,0 13-2-15,-3-12 0 16,3 12-5-16,-15 0-5 15,0 2-5-15,1 15-2 0,-4 1-1 16,-1 3 1-16,-6 11 1 16,2 1 0-16,-7 6 2 15,8 5 0-15,-5 2 0 16,2-1 1-16,2 2 1 0,1 3 0 16,3 1 0-16,1-3 0 15,6 4-1-15,1 0 0 16,6-3 1-16,3 0-1 15,2-1-1-15,0 2-1 0,5-8 1 16,0-1-1-16,3-1 0 16,2-8 1-16,-1 3-1 15,-2-5 0-15,4-3 1 16,1-5 0-16,-1 6 0 0,0-9 0 16,-2 1 1-1,5-5 0-15,-2 0 0 0,3-5 0 16,3 0 1-16,-1-1 0 15,3-6 0-15,0 1 0 0,5-1 0 16,0-3-1-16,1 0 1 16,-1-3-1-16,8-1 1 15,-1 1-1-15,-3-3 1 16,5-2-1-16,-2 0 0 0,0 1 0 16,-4 0 0-16,4-1 1 15,-9 1-2-15,1-1 0 16,-7 4 3-16,-2-1-1 15,-2 2 2-15,-3 1 2 0,-10 2 2 16,9-4 1-16,-9 4 1 16,0 0 0-16,0 0 0 15,0 0 1-15,0 0-4 16,0 0-1-16,0 0-1 0,0 0-1 16,0 0-2-16,0 0-1 15,0 0-1-15,0 0-5 16,0 0-15-16,0 11-58 15,0-11-2-15</inkml:trace>
  <inkml:trace contextRef="#ctx0" brushRef="#br0" timeOffset="40412.0309">8233 5702 198 0,'0'0'-4'0,"0"0"-5"15,-12 0-2-15,12 0 0 0,-2 19-1 16,2 5 4-16,0 3 3 16,10 17 5-16,7 14 8 15,3 14 5-15,12 6 2 16,3 19 4-16,9 4-1 15,4 11 0-15,7 10-5 0,-1-4-3 16,-4 7 0-16,2 1-1 16,-4 2 1-16,1 1-1 15,-4 8 0-15,-3-9-2 16,0 0 0-16,1 4-1 16,-1-3 1-16,-4-15-3 15,9-12-1-15,-13-13-1 16,1-12 0-16,-5-16 1 15,-3-8-2-15,-4-21 0 16,-9-10-1-16,-3-7 1 16,-4-5 2-16,-7-10 0 0,10 12 0 15,-10-12 2-15,0 0 3 16,0 0 0-16,0 0 0 0,0 0 1 16,0 0-2-16,0 0 0 15,0 0-2-15,0 0 0 16,0 0-2-16,-5-8-1 15,5 8-2-15,-7-7 0 0,7 7-1 16,-10-7-3-16,10 7-3 16,-10-8-7-16,10 8-13 15,-10-7-17-15,0 4-32 16,10 3-3-16</inkml:trace>
  <inkml:trace contextRef="#ctx0" brushRef="#br0" timeOffset="40965.9369">8985 8061 317 0,'0'0'5'15,"0"0"1"-15,0 0 1 16,0 0 1-16,-3-12-1 0,3 12 0 16,0 0-1-16,0 0-1 15,0 0-4-15,0 0-1 16,0 0-3-16,8 4 2 16,4 8-2-16,6 1 2 15,1 4 2-15,6 3 0 0,0 3 1 16,2-1-1-16,-2 0 1 15,-3-5-1-15,-2 0 0 16,-2-4 0-16,-6-6 0 16,-2 2 2-16,-10-9 2 0,10 4 1 15,-10-4-1-15,10-17 0 16,-8-4 1-16,3-8-1 0,-2-3 0 16,-1-6-1-16,4-3 0 15,-4-2 1-15,1 4-1 16,-3 4 1-16,0 9-1 15,0 2 1-15,-3 10 0 16,1 1-2-16,2 13-1 0,-6-12-1 16,6 12-1-16,0 0 0 15,0 0-1-15,0 0-2 16,0 0-3-16,0 0-2 16,0 0-6-16,0 0-15 15,-10 5-51 1,10-5 0-1</inkml:trace>
  <inkml:trace contextRef="#ctx0" brushRef="#br0" timeOffset="178223.1259">21212 13429 52 0,'0'0'7'0,"0"0"3"15,0 0 4-15,5-5 1 16,-5 5 3-16,11-10 1 16,-2 7-2-16,-9 3 2 0,12-14-8 15,-12 14-3-15,13-8-3 16,-13 8-2-16,15-2-1 15,-15 2-1-15,11-3 0 16,-11 3 0-16,9 0 2 16,-9 0 1-16,6 0 1 0,-6 0 1 15,11 0 1-15,-11 0 0 16,10 0 1-16,-10 0 0 16,13 0-2-16,-13 0 1 15,17 0-2-15,-2 0-1 0,-2 0 0 16,4 0-2-16,-4 0 0 15,4 3-1-15,0-1-1 16,6 3 1-16,-9 2-1 0,7-2 1 16,-1 3-1-16,2-4 1 15,0 4-1-15,1-2 1 16,1-2 1-16,1 2 0 16,0-1 0-16,-2 2 1 15,2-2-1-15,0 0 0 16,-4 2 1-16,2 1-1 0,4-1 0 15,-4 8 0-15,7-3-1 16,-7 3 0-16,14-3 0 16,-5 3 0-16,0-2 0 0,3 2-1 15,-5-5 1-15,4-1-1 16,-9-2 0-16,5 1 1 16,-11 0-1-16,-1-4 1 15,0 1-1-15,-4-2 0 0,-1 1 1 16,-1-1-1-16,3-1 0 15,-4 2 1-15,1-2-1 16,-3 1 0-16,2-1 1 16,1-2-1-16,-5 5 0 0,-7-5 0 15,15 5 0-15,-15-5 0 16,11 3 2-16,-11-3-2 16,0 0 1-16,10 12 0 15,-10-12 0-15,0 7 0 0,0-7 0 16,0 15 0-16,0-15 0 15,-10 17 0-15,9-8-1 16,-1 2 1-16,-6 2 0 16,4-1-1-16,-7 2 1 0,4 4 0 15,-5-1 0-15,-1 1 0 16,-2 3 1-16,0-3-1 16,-2 2-1-16,4-3 1 15,-1 0 0-15,-2 1 0 0,2-1-1 16,-2-2 1-16,4 5 0 15,0-5-1-15,-1 4 1 16,1-1-1-16,3 2-1 0,-4 3 0 16,5-6 1-16,-1 2-1 15,1-4 0-15,-4 6 1 16,4-7-1-16,-2 6 0 16,3-8 1-16,-3 3 1 15,2-3-1-15,-4 3 0 0,7-3 1 16,0 1-1-16,-3 0 1 15,1-1-1-15,-1-2 0 16,1 5 1-16,-3-3-1 16,2 0 0-16,-1 3 1 15,-4 0-1-15,1 0 0 0,4-2 1 16,-4 1-1-16,-1-2 0 16,4 1 1-16,-4-1-1 15,-2 6 0-15,2-6 1 0,-2 3-1 16,1-3 1-16,-3 4-1 15,-1-5 1-15,1 4-1 16,-1 0 1-16,-2-1-1 0,-2 0 1 16,0 1-1-16,2-3 1 15,-6 0-1-15,2 0 1 16,1 1-1-16,4-3 1 16,-3 0-1-16,4 0 1 15,3 0-1-15,3-3 0 0,0-2-1 16,3 3 1-16,9-8-1 15,-14 19 1-15,4-12 0 16,2 6-1-16,8-13 1 16,-14 19 0-16,14-19 0 15,-13 18 0-15,13-18 0 16,-7 11 0-16,7-11 0 0,0 0 0 16,-5 12 0-16,5-12 0 15,0 0 1-15,-8 12-1 0,8-12 0 16,-7 10 1-16,7-10-1 15,-10 15 1-15,10-15-1 16,-10 14 0-16,10-14 1 0,-15 12-1 16,15-12 1-16,-13 13 0 15,3-8-1-15,10-5 1 16,-17 15 0-16,8-12-1 16,-2 4 1-16,-1-4-1 15,0 1 1-15,-1-1-1 0,-3 2 1 16,2-3-1-16,0 1 1 15,-2-3-1-15,-3 0 2 16,6 0-2-16,-2 0 0 16,0-3 0-16,3-1 1 15,-3-2-1-15,3 2 2 0,-1-1-2 16,1 0 1-16,0 0-1 16,-1-3 1-16,0 2-1 15,-1-5 1-15,3 4-1 0,2-1 1 16,-4-4-1-16,1-1 0 15,-1 3 1-15,1-1-1 16,2-2 0-16,-3-2 0 16,4 0 1-16,-1 2-1 0,-1-4 0 15,4 5 0-15,-3-1 0 16,6-1 1-16,-3-1-1 16,3 0 0-16,-1 2 1 15,0-2-1-15,0 0 1 16,-3 1-1-16,4-1 0 0,-4-2 0 15,4 3 0 1,-2 0 0-16,0-1 0 0,0 0 0 16,1 1 0-16,0-3 1 15,3 2 0-15,-1-5-1 16,-2 2 2-16,5 1 0 0,0 2 0 16,0 0-1-16,-2 0 1 15,0 3 0-15,2 0 0 0,0-2-1 16,-5 5 0-16,5-6 0 15,-1 3 0-15,1 2 0 16,0-4-1-16,0 2 0 16,0-2 0-16,0 2 0 0,0 0 1 15,0 2-1-15,1-3 1 16,4 1-1-16,-5 2 1 16,0 1-1-16,0-6 2 15,0 4 0-15,0-4-1 16,0 3 2-16,0 0-2 15,0 0 1-15,0-1 1 0,0 4-1 16,0-4-1-16,-5 5 1 16,5-2-1-16,-1 0 0 15,-2-2-1-15,3 2 1 0,0 0-1 16,-4 1 1-16,4-1-2 16,0 0 1-16,0 0 0 15,0 10-1-15,0-15 1 0,0 7-1 16,0-4 0-16,0-3 0 15,7-2 0-15,1-3 0 16,2-2 0-16,2-1 1 16,-2-2-1-16,2 3 1 15,4 3-1-15,-2-3 1 0,-2 6-1 16,-1-2 1-16,3 4 0 16,2-3 0-16,-2 0 0 15,4 2 0-15,2-2 0 16,4 1 1-16,1-1-1 15,3-3 1-15,2 3-1 0,2-3 0 16,2 2 0-16,-1 1 1 16,-8 2-1-16,0 6 1 15,-4-3 0-15,-5 4 1 16,-7 1 1-16,-9 7-1 0,0 0 1 16,0 0 0-16,0 0-1 15,0 0-2-15,0 0-6 0,0 0-31 16,0 0-40-16,13-3-3 15</inkml:trace>
  <inkml:trace contextRef="#ctx0" brushRef="#br0" timeOffset="180184.6538">22337 12348 224 0,'0'0'5'0,"0"0"2"15,4-9 4-15,-4 9 4 16,6-13 0-16,-6 13 1 0,4-12 2 16,-4 12 0-16,5-12-4 15,-5 12-3-15,0-8-3 16,0 8-1-16,0 0-4 0,0 0-1 15,-9-7 0-15,-4 7-1 16,-4 7-1-16,-6 9 0 16,-4 0 0-16,-10 12 0 0,-6 3 1 15,-4 5-1-15,-5 3 0 16,2 6 0 0,-4-3 1-16,8-2-1 0,0-4 0 15,3 2 0-15,8-8 0 16,5 0 0-16,5-5 0 15,4-1 1-15,3-5-1 0,-2 4 0 16,3-5 1-16,1 2 1 16,0-1-1-16,0-4 0 15,2 2 0-15,1-7-1 16,0 2 1-16,13-12-1 0,-12 16 0 16,12-16-1-16,0 0 0 15,0 0-1-15,0 0-1 16,0 0 2-16,0 0 0 0,0 0 0 15,12 7 0-15,1-2 0 16,2-1 1-16,4 2 0 16,2 4 0-16,6-1 0 15,0 4 0-15,6-1 0 16,-1 6 0-16,5 2 0 0,-2 4-1 16,7 3 1-16,3 0 0 15,0 3 0-15,-1 0-1 16,-1-1 1-16,1-2 0 0,-6 4-1 15,4-9 1-15,-9 0 0 16,-3-5 0-16,-2 1 0 16,-5-6 0-16,0 4-1 15,-3-9 1-15,-7 0 0 0,1-2 0 16,-4 0 0-16,0-3 0 16,-10-2 0-16,13 5 0 15,-13-5 0-15,0 0 0 16,0 0 0-16,7 5 0 15,-7-5 0-15,0 0 0 0,0 0 0 16,12 7 0-16,-12-7 0 16,8 6 0-16,-8-6 0 15,10 0 0-15,-10 0 0 0,0 0 0 16,7 5 1-16,-7-5-1 16,0 0 0-16,0 0-1 15,0 0 2-15,0 0-1 16,0 0 1-16,13 3 0 0,-13-3 0 15,12 0 0-15,-3-6 1 16,7 4 0-16,2-6 1 16,1 1 0-16,8-5 0 15,6-1 0-15,4-6 0 0,3-2 1 16,2-1 1-16,11-3 0 16,-7-1 0-16,7-5-1 15,-3-1 1-15,-1 3 0 16,-1-6-1-16,2 3 0 0,-4-3-1 15,0-2 0-15,-5 2 0 16,1 3-1-16,-7 2 0 16,-2 3 0-16,-6 4 0 15,-5 4-1-15,-5 7 1 0,1 2-1 16,-7 0 0-16,-2 2 0 16,1 4 1-16,-10 4-1 15,15-15 0-15,-15 15 0 16,15-18 1-16,-7 8-1 15,-1 0 1-15,0-2-1 0,-2 0 1 16,0-3 0-16,-3 0 0 16,2 0 0-16,-4-5-1 15,-4 0 1-15,-3 1-1 0,-3-4 1 16,1 1-2-16,-7-1 1 16,-1-1 0-16,0 2-1 15,-1 0 0-15,0 1 1 0,1-1-1 16,0 2 0-16,-3 0 0 15,2-1 0-15,-3 0 0 16,1 1 0-16,-10 3 0 16,-3-2 0-16,-2-1 0 15,-1 2 1-15,-2 0-1 0,-2 6 0 16,1 0 1-16,2 0-1 16,-1 2 0-16,3 5 0 15,3-2 0-15,-1 2 0 16,4-3 1-16,-1 4-1 0,-2-2 0 15,4 0 0-15,3 0 0 16,-2 1 0-16,7-2 1 16,0 4-1-16,0-5 0 15,5 6 0-15,2-3 1 16,4 3-1-16,9 2 0 0,-16-5 1 16,16 5-1-16,-9-3 0 15,9 3 1-15,0 0-1 0,-10-5 1 16,10 5-1-16,0 0 1 15,0 0-1-15,0 0 0 16,0 0 0-16,0 0 0 16,-9-5 0-16,9 5 0 15,0 0 0-15,0 0 0 0,0 0 0 16,0 0 0-16,0 0 0 16,0 0 0-16,0 0 0 15,0 0 0-15,0 0 0 16,-11-2-1-16,11 2 1 15,-12 0-1-15,0 2 1 0,-1 1-1 16,-2 2 0-16,-2 5 0 16,-1-1 0-16,-4 9 0 15,-1-1 0-15,2 6-3 16,2-1-4-16,-3 5-11 0,-5 20-52 16,-3-20-12-16</inkml:trace>
  <inkml:trace contextRef="#ctx0" brushRef="#br0" timeOffset="181820.3811">20862 14709 304 0,'0'0'3'0,"0"0"3"16,0 0 3-16,0 0 2 15,0 0 1-15,0-9 1 16,0 9 3-16,0 0 1 0,0 0-3 16,0 0-4-16,-8 0-2 15,8 0-2-15,0 0-1 16,0 0-1-16,0 0-3 0,0 0 1 15,0 0-2-15,0 0 1 16,0 0 0-16,0 0-1 16,0 0 1-16,-12 5-1 15,12-5 0-15,-10 12 0 0,-1-4 0 16,0 6 0-16,-1 4-1 16,-6 4 1-16,4 8 0 15,-9 9-1-15,-2 11 1 0,-5 9 0 16,-4 13 0-16,-4 7 1 15,-9 11-1-15,-6 6 1 16,-6 5-1-16,-16 8 0 16,-4 1-1-16,-13 1 2 15,-10 1-1-15,-10-6 0 16,-10-4 0-16,-9-6 0 0,-7-4 0 16,-3-13 1-16,-8-1-1 15,-5-15-1-15,-8-3 1 16,-9-3 0-16,-8-3 0 0,-12 1 0 15,-11-3 0-15,-9 0 0 16,-8-2 0-16,-12 0 2 16,-7-6-1-16,4-2-1 15,-10-3 1-15,-3-4 0 0,-2-8 0 16,-2-2-1-16,-4-2 1 16,-2-4 0-16,0-4 0 15,-5-2-1-15,-2-4 1 16,2 1 0-16,-2-5 0 15,2-2 0-15,9-3 0 16,2-6 1-16,10-6 0 0,10-5 1 16,10-5-1-16,14-5 1 15,14-7-1-15,14-2 1 16,14-6 0-16,16-3 0 16,15 1-1-16,14-3 0 0,16-5 1 15,10 2-1-15,9-2-1 16,10 7 1-16,11 1-1 0,9 5 1 15,8 3-1-15,9 10 0 16,12 5-1-16,2 9 1 16,13 0-1-16,11 12-1 15,-13-9 0-15,13 9-3 16,0 0-1-16,0 0-1 0,0 0-4 16,7 3-17-16,10 11-57 15,2-2 0-15</inkml:trace>
  <inkml:trace contextRef="#ctx0" brushRef="#br0" timeOffset="184036.0122">9710 16037 343 0,'0'0'6'0,"-2"-12"4"16,-1-3 3-16,-2 5 2 15,3-2 2-15,-3-3 0 16,3 3 1-16,-1 0 0 0,3 12-7 16,0 0-4-16,0 0-2 15,-2 17-2-15,-1 17-1 16,-2 6-1-16,-3 10-1 0,-1 7 0 16,-4 9 2-16,-4 2-1 15,-3 0 0-15,-4-8-1 16,1-4 0-16,0-5-1 15,3-10 1-15,0-5 0 16,8-12 0-16,0-4-1 0,4-3 0 16,8-17 1-16,0 0 1 15,15 0-1-15,8-8-1 16,4-6 1-16,6-8 0 16,8 2 0-16,7-8 1 0,4-1-1 15,0-1 0-15,1 3 1 16,-7 2 0-16,-3 0 0 15,-8 8-1-15,-8 7 1 0,-8 1 0 16,-3 4-1-16,-16 5-1 16,9-3-2-16,-9 3-4 15,0 0-14-15,0 0-56 16,0 0-8-16</inkml:trace>
  <inkml:trace contextRef="#ctx0" brushRef="#br0" timeOffset="184535.4113">10225 15894 401 0,'0'0'5'0,"-8"-10"2"15,1 0 3-15,0-2 1 16,-1-3 1-16,1-3 1 16,-3 1 0-16,3-5 1 0,3 5-6 15,2-1-2-15,2 4-2 16,8-2-2-16,4 8-1 16,6-1-2-16,6 9 1 15,-1 3-1-15,4 6 1 0,3 12 0 16,-3 3 0-16,-6 11 0 15,-7 2 0-15,-7 12 1 16,-7 1 0-16,-9 2 0 16,-9 3-1-16,-6-4 1 0,-6-1-1 15,0-3 2-15,3-5-2 16,-1-12-2-16,8-3 1 16,6-9-1-16,5-6 2 15,9-12-1-15,0 0 1 0,18 0-1 16,7-12 1-16,5-6 1 15,7-4 0-15,3-5 1 16,4-1-1-16,1-4-1 16,-2 2-2-16,-4 6-6 0,-4-1-13 15,-10 17-56-15,-1-13-10 16</inkml:trace>
  <inkml:trace contextRef="#ctx0" brushRef="#br0" timeOffset="184968.4647">10876 15631 411 0,'0'0'4'0,"0"0"2"16,-4-15 1-16,-7 3 3 16,1 2-2-16,-5-2 3 15,-8-1-1-15,-1 1 0 16,-3 2-4-16,-5 10-1 0,-3 0-3 15,2 12-2-15,3 3-1 16,3 5-2-16,5 2 1 16,7 0 0-16,7 1-1 15,8-4 2-15,6-4-1 0,11-5 1 16,5-3 1-16,8-7 1 16,2-7 0-16,1-7 1 15,-1-6-1-15,0-7 1 16,-2 3 0-16,-11 0 1 15,-1 7 1-15,-2 0-2 0,-10 2 0 16,-6 15-1-16,0 0 1 16,9 0-1-16,-2 10-1 15,-3 10 0-15,4-1-1 16,4 10 0-16,-2 0 1 16,3 5 1-16,2-2-2 0,2 3-1 15,-1-6-4-15,-2 2-12 16,1-1-48-16,0-16-18 0</inkml:trace>
  <inkml:trace contextRef="#ctx0" brushRef="#br0" timeOffset="185422.0912">11348 15379 419 0,'0'0'4'0,"0"-16"2"0,0 4 1 15,-5 1 2-15,-7-7 1 16,2 0 1-16,-7-2 0 15,-6 1 0-15,-2 6-3 16,0 6-2-16,-1 4-3 0,-2 6-1 16,3 9-1-16,0 6-2 15,11 6 0-15,-2 3 0 16,13 4-1-16,3 0 1 16,8 4 0-16,12-5 1 15,8 1 0-15,6-3 0 0,4 0 0 16,4-3-1-16,3-2 1 15,-6 3 0-15,-2-3 0 0,-8-2 0 16,-3 1 0-16,-8-2 0 16,-6 0 0-16,-10 3 1 15,-2-5-1-15,-9-6 1 16,-11-1-1-16,-2 0 1 0,-8-6-1 16,0-5 1-16,-4-5-1 15,1-13 0-15,6-6 0 16,7-9 0-16,10-7 0 15,10-12 0-15,7-4 0 16,18-9-1-16,10-1 1 16,4 1 0-16,7 3-2 0,-2 5-3 15,1 12-13-15,-10 13-36 16,-5 7-30-16,-13 14-2 16</inkml:trace>
  <inkml:trace contextRef="#ctx0" brushRef="#br0" timeOffset="185965.3467">8664 16305 387 0,'-3'-5'1'0,"3"-14"1"0,3-19-1 16,17-17 0-16,17-17 3 16,25-21 2-16,23-26 2 15,31-15 3-15,36-11-1 0,28-7 1 16,38 4 1-16,13 7-1 16,17 16-1-16,6 18-3 15,7 23-1-15,-9 22-3 0,-17 30-1 16,-11 24 0-16,-28 28-1 15,-21 26-1-15,-31 22 0 16,-30 19 1-16,-35 17 0 16,-37 15-1-16,-31 11 1 0,-34 10-1 15,-31 0 1-15,-36 5 0 16,-27-2-1-16,-19 2 0 16,-30-2-2-16,-11-2 2 15,-25-4 1-15,-21-4 0 0,-17-7 0 16,-13-2 0-16,122-66 0 15,-14 0 0-15,4-10 2 16,-3-11 0-16,-137 16-3 16,24-44 0-16,39-36 0 15,46-52-2-15,56-45 1 16,56-52-1-16,65-43 2 0,111-19-3 16,88-9 0-16,30-5-5 15,67-4-48-15,39 23-27 16,76 11-2-16</inkml:trace>
  <inkml:trace contextRef="#ctx0" brushRef="#br0" timeOffset="190599.5653">8621 14819 312 0,'0'0'9'15,"0"0"3"-15,0-15 3 16,0 15 2-16,3-15 3 15,-3 15-2-15,3-15-1 0,-3 15 2 16,0 0-8-16,17 26-3 16,-10 6-3-16,3 8-3 15,0 11 1-15,4 2-1 16,2 8 1-16,-2 0-2 16,2-4 0-16,-7-8-2 0,4-6-5 15,-3-6-11-15,-9-13-25 16,5-6-39-16,-1-7-4 15</inkml:trace>
  <inkml:trace contextRef="#ctx0" brushRef="#br0" timeOffset="190784.662">8838 14682 412 0,'0'0'3'0,"0"0"2"0,0 0-1 15,0 0 1-15,12 0 0 16,-12 0 1-16,18 20 1 0,-6-2-1 15,2 9-2-15,7 2-2 16,-1 9 0-16,5 3 0 16,-3 4-4-16,-2 0-8 0,0-3-16 15,-3 5-43-15,-2-12-10 16</inkml:trace>
  <inkml:trace contextRef="#ctx0" brushRef="#br0" timeOffset="190954.2115">8764 15095 409 0,'0'0'2'0,"0"0"0"0,0-7 1 16,6-5-1-16,7-3 1 16,6-6 0-16,9-7-5 0,10 0-15 15,13-4-57-15,0-2-3 16</inkml:trace>
  <inkml:trace contextRef="#ctx0" brushRef="#br0" timeOffset="191120.989">9267 14739 444 0,'0'0'2'15,"0"0"0"-15,0 0 0 16,0 0-1-16,0 0-3 15,8-10-9-15,10-2-35 0,10 3-32 16,4-12-4-16</inkml:trace>
  <inkml:trace contextRef="#ctx0" brushRef="#br0" timeOffset="192451.9405">9653 14134 381 0,'0'0'6'0,"0"0"2"16,-3-7 1-16,3 7 1 15,0 0 1-15,-7-9-1 16,7 9 0-16,0 0-2 0,-10 12-4 16,10 15-2-16,0 8-1 15,10 9-2-15,3 11 0 16,1 4 0-16,4 8 2 16,4-2 1-16,1-6-1 15,-1-4 0-15,-5-11 0 0,3-5 0 16,-10-3 0-16,1-14-1 15,-7-5 1-15,-2-5 0 16,-2-12 1-16,0 0-1 16,-4-2 0-16,-7-13 0 0,4-7 0 15,-5-5 0-15,1-6-1 16,4-1 1-16,2 2-1 16,3-3 0-16,2 3 1 15,2 5-1-15,8-1 1 0,5 6-1 16,6 7 0-16,-1 0-1 15,4 5 1-15,1 8-1 16,0 2 0-16,-1 10 0 16,-4 7 1-16,-4 7 0 15,-9 7 0-15,-2 1 1 0,-5 2-1 16,-7 2 1-16,-4-7-3 16,-6 2-9-16,-3-11-16 15,-3 1-53-15,6-4-2 0</inkml:trace>
  <inkml:trace contextRef="#ctx0" brushRef="#br0" timeOffset="192749.2797">10019 14444 411 0,'0'0'3'0,"0"0"1"0,0 0 1 16,0 0 1-16,0 0-1 15,11-7 1-15,-3 4 0 0,8 3-1 16,1 0-1-16,2 3-2 15,-1 7-2 1,2 2 1-16,0 3-1 0,-6 3 0 16,2 2 1-16,-9-6 0 15,-4 3 1-15,-3-5-1 0,0 1 1 16,0-13 1-16,-5 13-1 16,5-13 0-16,-10 0 0 15,10 0-1-15,-6-18 0 16,4 6-2-16,2-5-4 0,0 2-7 15,8-7-13-15,4-11-49 16,3 11-7-16</inkml:trace>
  <inkml:trace contextRef="#ctx0" brushRef="#br0" timeOffset="192885.7485">10350 14307 347 0,'0'0'1'16,"0"0"1"-16,0 0 2 15,0 0 2-15,9 6 0 16,-4 4 2-16,0 2-1 15,2 3 2-15,1 0-3 0,4 5-8 16,-2-2-17-16,1-11-41 16,3 8-13-16</inkml:trace>
  <inkml:trace contextRef="#ctx0" brushRef="#br0" timeOffset="193817.8148">10727 14216 409 0,'0'0'4'15,"0"0"0"-15,0 0 2 0,-9-9 0 16,-2 6-1-16,-1 3 1 16,-3 0 0-16,-3 0 0 15,-2 8-3-15,-1 4-2 16,2 3-1-16,2 4-1 0,3 4 1 16,3 3-1-16,6-5 0 15,5-4 0-15,8 0 1 16,7-6 0-16,8-11 0 15,4 0 1-15,3-15 0 16,4-8 0-16,1-8 1 16,-5-6 1-16,-4-14 0 15,-3-2-1-15,-7-2 0 0,-9 0 1 16,-5 3 0-16,-4 9 0 16,-8 7-2-16,-3 11-2 15,-4 15 0-15,2 13 1 0,-2 16 0 16,6 11-1-16,4 7-2 15,7 5 2-15,5 5 0 16,13-2 0-16,3-3 0 0,15-10 1 16,4-9-1-16,7-11 1 15,5-9 1-15,0-9 1 16,1-10 1-16,-3-7 0 16,-9-7 1-16,-8-5-1 0,-8 3 1 15,-6 2-1-15,-13 1 0 16,-6 7-3-16,-13 7 0 15,-6 7-1-15,-4 7 0 16,-2 5 0-16,0 8-2 0,2 5 1 16,4 5 0-1,6 7 0-15,6-3-1 16,7-1 1-16,7 2 0 0,9-1 0 16,5-2 1-16,2-2 0 15,4 0 0-15,3 1 1 0,0-4 1 16,0 1-1-16,-3 5 1 15,-4-3-1-15,-4 3 1 16,-8 1 0-16,-6 0 0 0,-5-1 0 16,-12 2 0-16,-11-4 1 15,-7-1-1-15,-5-10 0 16,-5 1 1-16,5-9-1 16,3-4-1-16,7-7 1 0,12-10-1 15,13-10 0-15,13-11-1 16,12-4 0-16,16-11 0 15,8-5 0-15,3-7 0 16,5-2 0-16,1-2 1 16,-9 7 0-16,-9 3 1 0,-5 6 0 15,-13 10 1-15,-5 7 0 16,-9 10-1-16,-8 10 0 16,0 16 1-16,-12 0-2 15,-4 10 1-15,-1 15-1 0,-5 6-1 16,5 2 0-16,-1 2 1 15,8 5 0-15,5-5 1 16,5-1-2-16,17-11 2 0,11-6 0 16,14-7-1-16,10-8 1 15,12-2 0-15,14-7-3 16,1-11-5-16,3 5-7 16,-10-6-26-16,-6 6-42 0,-17 6-3 15</inkml:trace>
  <inkml:trace contextRef="#ctx0" brushRef="#br0" timeOffset="194196.6824">9032 15480 391 0,'-28'10'5'0,"-16"10"4"0,-11 0 1 15,-5 2 0-15,0 3 0 16,3-8 1-16,13-4 2 16,14-9 1-16,47-21-4 0,57-25-4 15,41-18-1-15,40-12 1 16,36-16 0-16,35-8-1 16,17-7-5-16,21 2 0 15,-3 6 0-15,5 4 0 0,-7 7 0 16,-18 7 0-16,-20 10 0 15,-25 10 0-15,-27 10 0 16,-35 7 0-16,-24 8 0 16,-35 12 0-16,-31 8 0 15,-29 12 0-15,-30 5 0 16,-32 12 0-16,-30 8 0 0,-15 7 0 16,-22 3-30-16,-13 7-38 15,-20 10-20-15</inkml:trace>
  <inkml:trace contextRef="#ctx0" brushRef="#br0" timeOffset="194571.7349">8099 15504 406 0,'0'0'2'16,"-19"-4"0"-16,1-9 0 16,-3-13-1-16,2-12 1 15,7-16 0-15,4-16 1 16,8-19 0-16,28-17-1 15,32-16 0-15,29-19 0 0,40-5 2 16,37-10 1 0,36 2-1-16,37 3 0 0,29 10 0 15,20 17-1-15,15 18 1 16,7 23-1-16,-7 26-1 16,-8 25 0-16,-19 23-1 0,-27 16 1 15,-21 20 0-15,-31 13 0 16,-31 9 0-16,-31 3 0 15,-31 5 0-15,-37 0-1 0,-27-2 1 16,-32 2-1-16,-29-6 0 16,-29 4 1-16,-19-3-1 15,-18-2 0-15,-10-1 0 0,-5 2 0 16,-5-5-2-16,6 6-6 16,-3-7-22-16,6 7-52 15,13 0-3-15</inkml:trace>
  <inkml:trace contextRef="#ctx0" brushRef="#br0" timeOffset="293563.0298">6917 7528 215 0,'0'0'-1'0,"0"0"-2"15,7-15-2-15,6 3 2 0,11-1-2 16,6-1 2-16,7-4 1 16,13-3 3-16,10-3 3 0,4-5 4 15,13-1 2-15,10-7 3 16,12-8 1-16,18-6 2 16,5-7 0-16,25-4-2 15,9-6-1-15,16-5-2 0,7 2 0 16,15-4-3-16,-1 5-2 15,11 4-1-15,5-1-2 16,-2 3 0-16,-5 2-1 16,3 2-1-16,4-1 1 15,-10 1-1-15,5 0 1 0,-10-4-1 16,-5 2 0-16,-8-1 0 16,-2 5 0-16,-20 3 1 15,-12 8 0-15,-23 10 1 16,-19 6-1-16,-19 12-1 0,-15 12 2 15,-19 4 0-15,-16 3 1 16,-3 17 1-16,-6 6 0 16,-5 17 1-16,8 12 0 0,0 20 1 15,13 22 0-15,1 25 0 16,11 24-1-16,7 21-2 16,0 19 0-16,0 13-1 0,3 15-2 15,-8 7 0-15,-7 2-1 16,-10 0-1-16,-8-2-1 15,-7-5 1-15,-7-9 0 16,-4-9-1-16,-3-7 1 0,0-17 0 16,2-12 0-16,-2-15 2 15,1-13 0-15,0-16 0 16,-2-11 1-16,-2-17-1 16,1-10 0-16,4-7 0 15,-3-12 1-15,2-11-1 16,1-8-1-16,-4-7 0 0,4-7 0 15,-3-3-1-15,0-4 1 16,-2-3 0-16,-3 0 0 16,-5 0 1-16,0-1-1 0,-11 3 0 15,-3 3 0-15,-9 0 0 16,-7 0-1-16,-14 5-1 16,-12-3 1-16,-10 7-1 15,-16 2 0-15,-15 3 0 0,-20 3 0 16,-13 6 0-16,-16 5 0 15,-15 5 0-15,-11 3 2 16,-12 7-1-16,-8-2 0 0,-4 6 2 16,0 3 0-16,-3-4 0 15,3-3 1-15,1-1-1 16,4-1 0-16,7-5 0 16,3-2 0-16,7-7-1 15,-1 2 0-15,9-2 0 0,7-2 0 16,2-1 1-16,14-1 0 15,5-6-1-15,12 1 1 16,11-9 1-16,14-5 1 16,16-5 0-16,12-1 0 0,19-8-1 15,9-4 1-15,15-2-1 16,13-4-1-16,4 0 0 16,13 0-2-16,0 0 0 15,-3-12 0-15,3-6 0 0,0-4 0 16,0-12 0-16,-4-14-1 15,-3-11 1-15,-3-15 0 16,-8-13 1-16,-4-12-1 16,-2-11 1-16,-6-13 1 0,-2-10 0 15,-6-19 0-15,-4-6 2 16,-6-21-1-16,-8-9 0 16,1-23 0-16,-13-11 0 15,1-12-2-15,-5 0 2 0,3 10 0 16,6 16 0-16,9 25 1 15,4 24-1-15,7 33 2 16,8 27-2-16,9 24 1 16,6 29-1-16,-1 9 0 0,7 12-2 15,-1 3-1-15,3 5-3 16,2-1-6-16,4 8-30 16,6-3-42-16,0-7-1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24T07:25:52.29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1099 3052 138 0,'0'0'6'15,"0"0"2"-15,0 0 3 16,0 0-1-16,0 0-1 16,0 0-1-16,0 0-1 15,0 0 1-15,0 0-4 16,0 0-2-16,8 0 0 0,-1 0 1 15,6 3 4-15,1-3 4 16,9 2 4-16,4-2 0 0,6 0 1 16,11-2 0-16,11-3-3 15,2-1-1-15,9 1-3 16,4 0-1-16,8 1-2 0,2-5-2 16,6 8-1-16,1-5 1 15,5 4-1-15,2-4 1 16,9 2 0-16,0 2 2 15,10-1-2-15,2 0 0 0,4 3 1 16,3 0-1 0,2 0 0-16,3 0 0 0,2 0-1 15,3 0 0-15,1 0 0 16,7 0-1-16,-3 0 1 16,5-2-1-16,-6 2 1 15,4 0-1-15,-4-3 0 16,-1 3 0-16,1-2 0 0,-2 2 0 15,-2 0-1-15,4 0 1 16,1 0-1-16,-1 2 0 0,2-2 0 16,2 0 0-16,1 3 0 15,1-3 0-15,-3 2 0 16,2-2 1-16,-1 3-2 16,1-3 0-16,1 3 0 0,0-3 1 15,-2 2 0-15,-2 1-1 16,4-3 1-16,-3 1 0 15,-2-1-1-15,-3 3 1 16,-5-3-1-16,1 0 1 0,-6 0 0 16,3 0 0-16,-8 0-1 15,-2 0 1-15,0 0 1 16,-3 0-2-16,-2-3 2 16,0 2-2-16,-3-2 1 15,-10 1 0-15,1-1 0 0,-13 0 0 16,-4 1 0-16,-9 2-1 15,-10-3 0-15,-11 3 1 16,-9 0-1-16,-8 0-3 0,-10 3-5 16,-3-1-11-16,-14 4-27 15,-9-6-31-15,0 0-5 16</inkml:trace>
  <inkml:trace contextRef="#ctx0" brushRef="#br0" timeOffset="1162.9172">1139 2982 84 0,'0'0'7'16,"0"0"4"-16,0 0 5 16,-4-9 4-16,4 9 3 0,0 0 0 15,-1-10-1-15,1 10-1 16,0 0-9-16,0 0-4 16,0-10-1-16,0 10-4 15,14-3-1-15,2 1 1 0,9 0 1 16,5-4 3-16,12 1 3 15,10-2-1-15,10-1 2 16,8-2-1-16,7 0 0 16,7 0-3-16,3 5-1 15,7-2-1-15,-2 5 0 16,4-3 1-16,3 3-2 0,-2 2 0 16,9 0 1-16,1 0-1 15,5 0 0-15,2 0-1 16,8 0 0-16,1 0 1 15,8-3-1-15,3 3-1 0,5 0 1 16,-2 0-1-16,7 0 0 16,3 0 1-16,0 0-1 0,4 0 0 15,-4 3-1-15,3-1 1 16,-2 3 0-16,-1-3 0 16,4 1-1-16,-1-1 0 15,-1 3-1-15,0 0 0 16,0 0 0-16,0 5-1 0,1-1 1 15,-1 2-1-15,-3-4 1 16,1 4 1-16,-1-7 0 16,4 1 1-16,-6-2-1 15,-4-3 0-15,3 0 0 0,-4 0 0 16,-2-5 0-16,-5 2-1 16,-3-1 0-16,-4-2 0 15,-6 1 0-15,-9 0 1 16,6-3 0-16,-6 3 0 0,-9 1 1 15,-6-4-1-15,-8 3 1 16,-7 1-1-16,-9-2 1 16,-6 1-1-16,-10 5-1 0,-11-2 1 15,-6 2-1-15,-8 0 0 16,-8 0 0-16,-2 0 0 16,-5 0-2-16,-3 2 3 15,-5-2-2-15,-7 0 0 16,13 5 0-16,-13-5 2 0,0 0-1 15,0 0 2-15,0 0 1 16,0 0-1-16,0 0 1 16,0 0 1-16,0 0 0 15,0 0-1-15,0 0 0 16,0 0-3-16,8-2-1 0,-8 2-8 16,0 0-12-16,0 0-41 15,16 0-15-15</inkml:trace>
  <inkml:trace contextRef="#ctx0" brushRef="#br0" timeOffset="5417.2646">12258 2109 220 0,'0'0'5'0,"0"0"3"15,0 0 3-15,0 0 1 0,-7 0 0 16,7 0 1-16,-10 0-1 16,10 0 0-16,-13-3-5 15,6 3-4-15,-3 0-2 16,-3 0-2-16,1 7 0 15,-5 1 0-15,0 1 0 0,-1 3 0 16,-5 3 1-16,2 0 1 16,-4 2 0-16,0 4 1 15,-8 8 4 1,-4 8-1-16,7 1 1 16,-4 4 1-16,4 5-2 15,0 0 1-15,5 4 0 16,2 2-1-16,11-9-1 0,4 1 0 15,1 4-1-15,4-2-1 16,3 0 1-16,5 3 1 16,6-3 1-16,1 0-2 15,3-4 1-15,2-4-1 16,6-4-1-16,2 2 2 0,-5-8 0 16,11 2 0-16,-3-7-1 15,2 1 0-15,2-5 0 16,0-3 0-16,6-2 0 15,3-5 0-15,2-2 0 0,2-4 0 16,2-4-1-16,-2 0 0 16,5-7 0-16,-1 2 0 0,1-8-1 15,3 3 0-15,-4-5 0 16,1 3 0-16,-3-2 0 16,0-2 0-16,-2 3 0 15,-5-3 0-15,0 0 0 16,-6-1 0-16,-4 0 0 0,-1-5 0 15,1-2 0-15,-2 0 0 16,0-2 2-16,-6-1-1 16,2-3 0-16,-6 0 0 15,0 0 0-15,-6 1 0 16,-2-1 0-16,-5-2-1 0,-5-1 0 16,0 1-1-16,-8-3 0 15,1 1 0-15,-3-3 0 16,-3 1 0-16,1 0-1 15,-1 0 1-15,1 0-1 0,-2 4 1 16,-2 2 0-16,2 4-1 16,1 0 1-16,-4-1-1 0,-1 5-2 15,-2-1 0-15,2 1 0 16,-3-1 0-16,-2 7 0 16,4-7 0-16,-4 3 1 15,-2 2 0-15,3 1 2 16,2 3 0-16,0-1 0 0,0 2-1 15,2 4 1-15,1-1 0 16,0-1-1-16,2 7 0 16,-2-1 0-16,2-1 0 15,0 6 0-15,0-2-2 16,0 2 0-16,2 0-3 16,4 0-5-16,-3 0-6 0,12 0-19 15,-11 2-42-15,11-2-5 16</inkml:trace>
  <inkml:trace contextRef="#ctx0" brushRef="#br0" timeOffset="6101.5066">12263 2034 211 0,'0'0'8'0,"0"0"1"15,0 0-1-15,0 0 1 0,0 0 1 16,3-10 1-16,9 7 0 16,9-1 1-16,6-2-4 15,16 0-2-15,13-5 0 16,23-9 3-16,19 5 0 16,15-5-1-16,15-5 1 0,20 4-1 15,12-5-1-15,13 4 0 16,11 3 0-16,6 2-2 15,-4-1 1-15,8 4-2 16,0 0-1-16,0 4 0 0,-10 1-1 16,-6 1 0-16,-11-2-1 15,-10 3 1-15,-11 2-1 0,-16 0 0 16,-16 1 0-16,-19-1 0 16,-16 2-1-16,-23 0 2 15,-7 1-1-15,-19 2 0 16,-11 0 0-16,-19 0 0 0,0 0-3 15,-2 8-3-15,-15-2-9 16,-6 5-22-16,-3 1-38 16,-5 5-5-16</inkml:trace>
  <inkml:trace contextRef="#ctx0" brushRef="#br0" timeOffset="6817.603">12281 3374 231 0,'0'0'3'15,"0"0"1"-15,0 0 0 16,0 0-1-16,2-7 2 16,-2 7 1-16,18-5 3 0,4 2 5 15,13 0-1-15,17-1 0 16,20-1 3-16,20-4 0 15,20 0 0-15,22-3-1 0,16 1-2 16,13 2-3-16,9-3-3 16,10 2-2-16,-1 2-1 15,5-1 0-15,-5 1-1 16,0 0-1-16,-3 0-1 16,-5 2 1-16,-2-5-1 15,-8 1 0-15,-12 1 0 0,-6-1 0 16,-12 0-1-16,-20 0 1 15,-17 1-1-15,-18 1 1 16,-18 5 2-16,-16-1 1 16,-14 1 2-16,-12 3 0 0,-6-3 1 15,-12 3-1-15,0 0 0 16,0 0-1-16,0 0-1 0,-5-10-3 16,5 10-3-16,-12-7-4 15,-1 7-4-15,13 0-10 16,-19 0-21-16,1 0-38 15,10 0-3-15</inkml:trace>
  <inkml:trace contextRef="#ctx0" brushRef="#br0" timeOffset="7469.6154">15577 1756 242 0,'0'0'3'0,"0"0"1"16,0 0 1-16,0 0 1 16,10-10 3-16,8 10 1 0,-4 0 1 15,16 2 2-15,7 9-2 16,9 7 2-16,3 3-2 16,8 14-1-16,5 2-1 15,0 6-1-15,0 3 0 0,0 4-3 16,-7 1 1-16,-2 7-2 15,-7 11 2 1,-8 5 1-16,-5 1 0 16,-14 7 0-16,-8-1 0 15,-11 1 0-15,-5 0 0 16,-17 0-2-16,-11-18-2 16,-12-2 0-16,-5-5-1 15,-7-5 0-15,-3-6-1 16,-2-1 0-16,0-6 2 0,3-5-2 15,1-7 0-15,1-3-2 16,4-6-12-16,9-17-60 16,1 10-3-16</inkml:trace>
  <inkml:trace contextRef="#ctx0" brushRef="#br0" timeOffset="7615.2255">15693 3074 470 0,'0'0'0'16,"0"0"-1"-16,0 0-5 0,0 0-37 16,0 0-35-1,0 0-1-15</inkml:trace>
  <inkml:trace contextRef="#ctx0" brushRef="#br0" timeOffset="9681.6919">12492 2685 180 0,'0'0'4'15,"0"0"1"-15,-10-3 3 0,10 3 2 16,0 0 2-16,0 0 0 16,-13-5-1-16,13 5 1 15,0 0-2-15,0 0-3 0,0 0 1 16,0 0 0-16,0 0 4 16,0 0 3-16,0 0 2 15,0 0-1-15,0 0 2 16,0 0-3-16,-4-9 0 0,1-4-3 15,0 1-4-15,-1 0-3 16,-3-3 0-16,1 0-1 16,-1-1 1-16,0 2-1 15,2 4 0-15,5 10 0 16,-11-15-2-16,11 15-2 0,0 0-3 16,0 0-1-16,-2 10 1 15,2 7-1-15,0 6 1 16,0 4 0-16,0 8 2 15,0 1 1-15,2 8 3 0,-2-3-2 16,3-1 0-16,0-8-1 16,-2-2 0-16,3-9 0 15,-2-1 0-15,-2-8 0 0,0 0 2 16,0-12 2-16,0 0 1 16,0 0 1-16,3-12-1 15,-3-9 0-15,0-4 0 16,0-4 0-16,0-6-3 15,0 3 0-15,-3-1-1 0,-3 6 0 16,5 4-1-16,-5 8 0 16,4 6-2-16,2 9 0 15,0 0-1-15,0 0 1 16,-5 7-1-16,5 6 0 16,0 3 0-16,2 5-3 0,1-1-7 15,6 4-23-15,0 9-41 16,-2-8-3-16</inkml:trace>
  <inkml:trace contextRef="#ctx0" brushRef="#br0" timeOffset="10147.9158">12253 2798 310 0,'0'0'5'0,"0"0"3"16,-12 0 2-16,12 0 1 15,-13-2 2-15,13 2 1 0,-12-4-1 16,12 4-2 0,0 0-5-16,0 0-2 0,0 0-2 15,23-8-2-15,12 5-2 16,11 3 1-16,22-4 1 16,16-4 1-16,18 1 1 15,13 0 0-15,24-3 0 16,10-3-1-16,12 1 1 0,6-3-2 15,10-1 2-15,9 4-1 16,10-5-1-16,15 3 1 16,3-4-1-16,2 4 1 0,14-4-1 15,6 0 0-15,5 4 0 16,0-4 0-16,-3 6 0 0,-6-3 0 16,-9 6-1-16,-12-7 1 15,-14 3-1-15,-20-1 1 16,-21 2 0-16,-22-1 1 15,-24 4-1-15,-23-1 2 16,-22 2 0-16,-10 2 1 0,-26 3 0 16,-9 0-1-16,-10 0-2 15,-10 3-3-15,0 0-7 16,-9 3-15-16,-12-3-45 16,-4 3-8-16</inkml:trace>
  <inkml:trace contextRef="#ctx0" brushRef="#br0" timeOffset="11147.4695">12269 2762 198 0,'0'0'-1'16,"0"0"-3"-16,0 0-3 16,0 0 0-16,2 12 0 15,-2-12 2-15,25 18 4 16,-3-9 4-16,15 14 1 0,7 4 5 15,24 5 4-15,12 7 1 16,13 4 0-16,15 9-3 16,11 0-1-16,15 3-2 15,8-4-1-15,7 2 0 0,9 1-1 16,0-7 0-16,6 3-3 16,6 1 0-16,-2-1-1 15,2 0 0-15,1-3-2 16,-5 2 0-16,2-1 0 0,-5 1 1 15,1-5-1-15,-8 1 1 16,-6-6 1-16,-1 2-2 16,-17-7 1-16,1-5-1 15,-13 1 3-15,-12-7-2 0,-7-3 2 16,-4-3 1-16,-14-3 0 16,-10 0 0-16,-5-4 0 15,-9-4 2-15,-11 2-1 16,-6-2 1-16,-15-2 2 0,-4 1 1 15,-9-5 1-15,-3 2 1 16,-11-2-1-16,0 0 0 16,0 0-1-16,0 0-3 15,0 0-5-15,0-7-3 0,0 7-9 16,-7-10-18-16,-4 2-41 16,11 8-6-16</inkml:trace>
  <inkml:trace contextRef="#ctx0" brushRef="#br0" timeOffset="12585.622">16210 2480 319 0,'0'0'9'0,"0"0"3"0,0 0 2 15,0-13 4-15,0 13 1 16,-2-12 1-16,2 12 0 0,-5-13 1 16,5 13-7-16,0 0-7 15,0 0-2-15,-9-2-2 16,9 2-2-16,-16 17-1 15,7 0-1-15,1 8 0 0,-1-2 0 16,3 4 1-16,1 0 0 16,5-2 0-16,2 0 1 15,14-10 0-15,-2-1 1 16,9-6 0-16,2-8 1 0,0 0 1 16,-1-10 1-1,0-9 0-15,2-1 0 16,-10-9-1-16,-2 3-4 0,-10-3 0 15,-4 3 0-15,-1-1 0 16,-14 5 0-16,-3 7 0 16,-8 5 0-16,2 6 0 0,-2 1 0 15,1 3 0-15,0 10 0 16,2 4 0-16,6 8 0 0,6 1 0 16,9 4 0-16,2 0 0 15,5 0 0-15,8 1 0 16,6-6 0-16,6-2 0 15,0-8 0-15,3-4 0 0,-1-6 0 16,-2-7 0-16,0-7 0 16,-5-5 0-16,-5-6 0 15,-9 0 0-15,0-3 0 16,-6 4 0-16,-6-2 0 16,-8 12 0-16,-5 0 0 0,-8 7 0 15,3 5 0-15,-3 0 0 16,0 10 0-16,7 6 0 15,2-2 0-15,9 4 0 16,4 4 0-16,5-5 0 16,12 0 0-16,6-1 0 0,6-7 0 15,3-6 0-15,6-3 0 16,-4 0 0-16,-2-18 0 0,1 0 0 16,-5-1 0-16,-9-6 0 15,-8 6 0-15,-6-4 0 16,-8 3 0-16,-9 5 0 15,-5 10 0-15,-8-2 0 16,-4 7 0-16,3 5 0 0,1 2 0 16,3 5 0-16,4 3 0 15,9 1 0-15,7-4 0 16,7 3 0-16,4-5 0 0,13 0 0 16,4-5 0-16,6-3 0 15,3-2 0-15,0-5 0 16,-3-5 0-16,-3-4 0 15,-6 1 0-15,-8-1 0 16,-8-2 0-16,-4 3 0 16,-14 1 0-16,-5 5 0 0,-5 2 0 15,-3 3 0-15,-1 2 0 16,2 0 0-16,2 2 0 16,6 5 0-16,2-2 0 0,8 0-3 15,10-5 0-15,-2 13-3 16,2-13-5-16,7 12-9 15,-7-12-22-15,7 14-40 16,1-3-2-16</inkml:trace>
  <inkml:trace contextRef="#ctx0" brushRef="#br0" timeOffset="14552.9397">14491 3688 260 0,'0'0'5'0,"0"0"2"15,0 0 3-15,0 0 1 16,0 0 4-16,0 0 0 0,-11 0 1 16,11 0 1-16,0 0-2 15,0 0-3-15,0 0-3 16,0 0-3-16,0 0 0 16,0 0-2-16,6 0 1 15,-6 0-1-15,0 0 1 0,10 3 1 16,-10-3 1-16,11 0 1 15,-2 0 0-15,-9 0 1 16,19-3 0-16,-7-1-1 16,1-1 0-16,3-6 0 0,0 2-1 15,2-4 0-15,2-2-3 16,-3 2-4-16,1-6 0 16,1 0 0-16,-1 2 0 15,-1-4 0-15,-1 1 0 0,0-2 0 16,-3 2 0-16,1-1 0 15,-4-3 0-15,3 5 0 16,-3-1 0-16,-2 3 0 16,-1 0 0-16,1-1 0 15,-4 0 0-15,5 1 0 0,-5-3 0 16,1 3 0-16,3-5 0 16,-1 0 0-16,-1 1 0 15,3-1 0-15,-2 5 0 16,-2-3 0-16,2 2 0 15,-1 4 0-15,-1-1 0 0,0 3 0 16,-3 0 0-16,1-1 0 16,-1 1 0-16,0-1 0 15,1 4 0-15,-1-4 0 0,-2-2 0 16,4 2 0-16,-2 4 0 16,0-4 0-16,-2 1 0 15,3 0 0-15,-1 3 0 0,1-5 0 16,-1 7 0-16,0-4 0 15,-2 11 0-15,3-14 0 16,-3 14 0-16,2-7 0 16,-2 7 0-16,0 0 0 15,0-10 0-15,0 10 0 16,0-9 0-16,0 9 0 16,0-11 0-16,0 11 0 0,0-7 0 15,0 7 0-15,0 0 0 16,0-10 0-16,0 10 0 15,3-15 0-15,-3 15 0 0,0-13 0 16,0 13 0-16,2-14 0 16,-2 3 0-16,0 4 0 0,0 7 0 15,0-15 0-15,0 15 0 16,0-9 0-16,0 9 0 16,3-11 0-16,-3 11 0 15,0-9 0-15,0 9 0 0,0 0 0 16,0-12 0-16,0 12 0 15,0 0 0-15,0 0 0 16,0 0 0-16,0-11 0 16,0 11 0-16,0 0 0 15,0 0 0-15,0 0 0 0,0 0 0 16,0 0 0-16,0 0 0 16,0 0 0-16,0 0 0 15,0 5 0-15,0-5 0 16,-10 13 0-16,0 0 0 15,-5-1 0-15,0 5 0 0,-2 2 0 16,-7 7 0-16,1-4 0 16,-5 0 0-16,0-2 0 15,4-3 0-15,1 0 0 0,4-5 0 16,1 1 0-16,6-5 0 16,2-3 0-16,10-5 0 15,-8 2 0-15,8-2 0 16,5-4 0-16,3-7 0 0,7-2 0 15,3-4 0-15,7-3 0 16,-2 1 0-16,7-8 0 16,3 1 0-16,-1-3 0 15,0 4 0-15,-9-2 0 0,2 4 0 16,-7 3 0-16,-4 6 0 16,-1 2 0-16,-5 2 0 15,-8 10 0-15,0 0 0 16,0 0 0-16,0 0 0 15,0 0 0-15,0 0 0 0,0 0 0 16,9 5 0-16,-6 5 0 16,1 4 0-16,2 1 0 15,1 6 0-15,-3 3 0 0,9 3 0 16,-2-2 0-16,1 0 0 16,3 0 0-16,0-3 0 15,3 0 0-15,-4 6-49 0,9-14-42 16</inkml:trace>
  <inkml:trace contextRef="#ctx0" brushRef="#br0" timeOffset="21693.5181">14826 3435 188 0,'0'0'-2'16,"0"0"-3"-16,0 6-5 15,0-6-2-15,0 0 1 0,2 10-1 16,-2-10 6-16,15 12 10 16,6-9 6-16,6 2 9 15,12-3 5-15,16-2 4 16,15 0 0-16,12 0 0 0,15-7-6 15,5 0-7-15,20-10-4 16,9 5-2-16,9-8-2 16,1 6-1-16,13-6 0 15,11 6-1-15,-1-1-1 0,3 5 1 16,3 2-1-16,-2 5 0 16,0 3 0-16,-3 6-1 15,-6 6 0-15,-8 0 1 16,-4 8-1-16,-8-2 0 0,-7 4-2 15,-13-3 1-15,-10 2-1 16,-4-4-1-16,-18 1-1 16,-14-2 0-16,-9-3 0 15,-10-3 0-15,-14-3 4 16,-13 1 3-16,-4-7 3 0,-10 5 2 16,-13-6 2-16,10 3-1 15,-10-3 2-15,0 0 0 16,0 0-5-16,0 0-3 0,0 0-3 15,0 0 0-15,-6 0-2 16,6 0 0-16,0 0-1 16,0 0 0-16,0 0 1 15,0 0-1-15,0 0 0 0,0 0 1 16,-7-6-2-16,7 6 1 16,0 0-2-16,0 0-1 15,0 0-3-15,-12-10-5 16,12 10-12-16,0 0-40 15,-13-7-18-15</inkml:trace>
  <inkml:trace contextRef="#ctx0" brushRef="#br0" timeOffset="22478.7963">18915 3326 358 0,'0'0'5'15,"0"0"4"-15,0 0 2 0,-11-7 2 16,11 7 0-16,0 0 1 16,-6-13-1-16,6 13 0 15,0-9-4-15,6-1-5 16,13 3-1-16,3-3-2 0,14 3-2 16,1 2 1-1,7-1-1-15,6 6 1 0,-7 0-1 16,4 6 1-16,-15 3-1 15,-2 4 1-15,-15 1-1 16,-10 6 1-16,-8 3 1 0,-13-1-1 16,-6-2 1-16,-7 2-1 15,0 0 2-15,-1-7-2 16,7 3 0-16,3-8-1 16,6-3 0-16,3-2 0 0,11-5-1 15,0 10 0-15,5 0-1 16,5-1 1-16,7 4 1 15,-1-1 0-15,3 2 1 0,4 4-1 16,2-2 0-16,-1-1 2 16,2 2-1-16,-7-5 0 15,-4 1 0-15,0-4 0 16,-5 1 1-16,-5 2 0 0,-7 1 1 16,-14-1 0-16,-7 1 0 15,-9-1 0-15,-9 0 0 16,-12-1-1-16,2-2 0 15,-7-4-1-15,11 0-3 16,2-2-12-16,5-3-27 16,16 0-37-16,18-10-2 0</inkml:trace>
  <inkml:trace contextRef="#ctx0" brushRef="#br0" timeOffset="22800.5465">19530 3347 438 0,'0'0'0'0,"0"0"0"16,-11 0 2-16,-2 0-1 0,0 9-1 16,-5 2 1-16,-2 3 1 15,1 3-1-15,3 8 0 16,6-2-1-16,3 2 0 16,10-1 2-16,11-5-1 0,9-1 0 15,9-8 1 1,3 0 1-16,-1-10 1 0,4-6 0 15,-5-10 1-15,-6-7-1 16,-8-6 0-16,-9-3 1 16,-10-4-1-16,-15 5-1 15,-5 7-3-15,-12 1 1 0,-7 10-1 16,-12 8-1-16,7 5-2 16,-3 0-5-16,9 12-9 15,4-4-22-15,4 5-41 0,20-4-3 16</inkml:trace>
  <inkml:trace contextRef="#ctx0" brushRef="#br0" timeOffset="23099.4213">19716 3009 440 0,'0'0'1'0,"0"0"0"0,0 0-1 16,0 0 1-16,0 0-2 0,0 0 1 15,0 0 1-15,0 0 0 16,-2 5 0-16,2-5 2 16,20 12-1-16,2-8 0 15,3-2 3-15,2-2-1 0,3-2 1 16,0-4 0-16,-5-6 0 16,-6-6-2-16,-13 4 1 15,-6-1-1-15,-20 3-1 16,-15 5-1-16,-8 4-2 0,-6 3-1 15,-3 15-3-15,-1 7-3 16,6 12-15-16,0 14-41 16,21-4-17-16</inkml:trace>
  <inkml:trace contextRef="#ctx0" brushRef="#br0" timeOffset="23727.9939">18590 4196 342 0,'0'0'6'0,"-13"0"1"0,13 0 0 15,-14 0 0-15,14 0 1 16,0 0 3-16,0 0 1 15,9-7 0-15,29-1-4 0,19-4-1 16,20-3 2-16,18-2 0 16,19-3-1-16,13 3-1 15,12-6-1-15,2 3-1 16,-1 2 0-16,-6 4-1 0,-17 5-2 16,-12 1 1-16,-21 0-1 15,-17 4 1-15,-22 4 0 16,-20 0-2-16,-25 0 1 15,-23 17-1-15,-19 0 0 16,-26 0 0-16,-13 11-1 0,-16-3-1 16,-20 5-1-16,-5-1 1 15,-4-1 0-15,-2 1-1 16,2-4 2-16,14 0-1 0,10-7 1 16,23-6-1-16,13-3 0 15,22 2 1-15,22-10-1 16,22-1 1-16,34-9-1 15,24-3 1-15,24 0-1 0,22-5 1 16,23-2 1-16,10-1-1 16,5 3 1-16,-2 5-1 15,-7 0 1-15,-18 5-1 16,-21-2 0-16,-22 7 1 0,-23 2 0 16,-24 0 0-16,-25 0-1 15,-12 14 0-15,-23-1-2 16,-20 0-1-16,-7 2-2 15,-18 2-4-15,-3 0-5 16,-9 0-7-16,4-7-31 16,9 3-31-16,-9-6-1 0</inkml:trace>
  <inkml:trace contextRef="#ctx0" brushRef="#br0" timeOffset="24176.8016">18255 3141 435 0,'0'0'0'0,"16"-23"-1"16,17 1 1-16,12-5-1 15,27-8 2-15,17 1 1 16,31-3 0-16,22-4 0 16,17 9 2-16,12 11 1 15,8 11 1-15,1 10-1 0,-5 17-1 16,-8 17-1-16,-15 26 0 15,-16 17-1-15,-24 24-1 16,-22 15-1-16,-26 16 0 16,-24 14 1-16,-29 5 0 15,-25 2-1-15,-25-14 0 0,-26-7 1 16,-22-18 0-16,-20-10 0 16,-22-19 0-16,-18-19-1 0,-17-19 1 15,-16-17 0-15,-10-21 0 16,-16-11 1-16,-6-25-1 15,-1-20 1-15,4-17 1 0,15-18 0 16,27-20 1-16,38-19-1 16,43-10 2-16,58-19-2 15,55-9 0-15,64-8-3 16,70-1-2-16,44 7 0 16,52 17-3-16,24 19-5 0,34 22-44 15,3 36-31-15,5 27 1 16</inkml:trace>
  <inkml:trace contextRef="#ctx0" brushRef="#br1" timeOffset="31796.8349">12326 2801 136 0,'0'0'5'16,"0"0"2"-16,0 0 2 0,0 0 4 15,0-5 3-15,0 5 3 16,0 0 4-16,12 0 2 15,0 5-1-15,7 3-3 16,1-1-1-16,14 2-1 0,-2 2-4 16,10 4-2-16,3 3-4 15,7-2-2-15,0 4-1 16,2 1-1-16,2 3-2 0,-5 1 0 16,7 0 0-1,-6 1 0-15,2 3-1 0,4 0 1 16,2 0 0-16,0 4 0 15,3-1 0-15,10 3 0 16,2 0 1-16,6-1-1 0,1-2 1 16,6 3 0-16,1 0-1 15,3-3-1-15,-2 3 0 16,3-3-1-16,0 2 0 16,-3 1-1-16,-2 0 0 0,5 4 0 15,-6-1-1-15,1-2 2 16,1-1-1-16,-3 3 1 15,1-1-1-15,3-2 0 0,-1-3 0 16,-1 0 1-16,-1 0-1 16,-3-2 0-16,0 2 1 15,-2-5-1-15,-2 0 0 16,-3-1 1-16,-2 0-1 0,-1-1 0 16,-3 0 1-16,-2-1-1 15,-3 2 0-15,-1-1 0 16,-3 1 0-16,-2-1 0 15,-6-2 0-15,2 4 0 16,-5-3 1-16,-1-1-1 0,3 0 1 16,-4-1 0-16,3-3 0 15,1 1 1-15,-1 2 0 16,2-4 0-16,1 1-1 16,3 4 1-16,1-5-1 0,2 1-1 15,2-2 1-15,2 1 0 16,-1-1-1-16,0-2 0 15,0 1 0-15,-4 0 1 16,-4 0 0-16,-1-2 0 0,-5 1 0 16,2 2-1-16,-7-4 1 15,2 3 0-15,-5 0 0 16,6 2-1-16,-4-3 1 16,1-3-1-16,0 2 0 0,2-1 0 15,-5 1 1-15,3-1 0 16,-3-1 0-16,3-1-1 15,-2-2 1-15,-2 1-1 16,1 0 1-16,-1-3-1 0,-3 1 1 16,0-1-2-16,-3 3 1 15,-2 0 0-15,-3-3 0 16,2 2 0-16,-9 2 0 16,7-4 0-16,-4 7 0 0,-2-5 1 15,5 1-1-15,-4-3 0 16,2 1 1-16,1 1-1 15,-2 1 1-15,-1-4-1 16,3 1 1-16,-6-2-1 0,3 2 1 16,-3-5-1-16,-2 4 0 15,-7-1 0-15,2-3 0 16,-9 1 1-16,-6-3-1 0,11 2 0 16,-11-2 1-16,0 0-1 15,0 0 1-15,0 0-1 16,0 0 0-16,0 0 0 15,0 0 0-15,0 0 0 16,0 0 0-16,0 0 0 0,12 6 1 16,-12-6-1-16,18 6 1 15,-10 0 0-15,6 1 0 16,1 0 0-16,5 3 0 16,0 0 0-16,5 3 1 0,2-4-1 15,1 6 0-15,6-2 0 16,1 0 0-16,5 1 1 15,2-2-1-15,3 1 0 0,2 3 0 16,2 2-1-16,2 2 1 16,-1-2 1-16,-1-1 1 15,-2 2-3-15,-2 1 0 16,-3-2 0-16,-4-6 0 16,-1 6 0-16,-5-6 0 0,-5-2 0 15,-4 0 0-15,-3-3 0 16,-5-5 0-16,-3 4 0 15,-12-6 0-15,10 4 0 16,-10-4 0-16,0 0 0 0,0 0 0 16,0 0 0-16,0 0 0 15,0 0 0-15,0 0 0 16,0 0 0-16,0 0 0 16,0 0 0-16,0 0-14 0,0 0-41 15,0 0-31-15,0 0-2 16</inkml:trace>
  <inkml:trace contextRef="#ctx0" brushRef="#br1" timeOffset="32295.708">20249 5675 425 0,'0'0'5'16,"0"0"3"-16,0 0 2 16,4-12 1-16,-4 12 2 15,0-10 0-15,0 10-1 0,-3-12 2 16,3 12-14-16,-12-9 0 15,0 12 0-15,-3 8 0 16,-2 9 0-16,-3 4 0 16,-3 6 0-16,4 7 0 0,-2 7 0 15,6 0 0-15,10-1 0 16,5-3 0-16,5-2 0 16,13-9 0-16,7-7 0 15,5-7 0-15,2-11 0 0,5-4 0 16,0-4 0-16,-5-14 0 15,1-4 0-15,-6-15 0 16,-7-5 0-16,-4-5 0 16,-11-6 0-16,-5 5 0 0,-11-5 0 15,-6 14 0-15,-10 1 0 16,-8 16 0-16,-6 9 0 16,-3 16 0-16,-3 7 0 0,0 15-61 15,19 7-29-15</inkml:trace>
  <inkml:trace contextRef="#ctx0" brushRef="#br1" timeOffset="34691.3238">14615 3637 206 0,'0'0'7'0,"0"0"3"16,0 0 2-16,0 0 3 0,0 0 1 15,0 0 4-15,0 0 3 16,0 0 1-16,0 0-6 16,0 0-3-16,0 0-1 15,0 0-1-15,0 0-4 0,0 0-4 16,0 0-1-16,0 0-1 16,0 0-1-16,0 0 2 15,0 4-1-15,0-4 2 16,0 0 0-16,0 0 0 15,0 0 0-15,0 0-1 0,5 5 1 16,-5-5 1-16,0 0-1 16,0 0 1-16,13 0 0 15,-13 0-1-15,14-8 2 0,-4 4-1 16,3-1 0-16,-1-6 0 16,3 2 0-16,-4-1-6 15,2-5 0-15,-2 1 0 16,1-1 0-16,-1-3 0 0,-2-2 0 15,1 1 0-15,1-4 0 16,-4 4 0-16,2-7 0 16,-2 6 0-16,4-1 0 15,-4 1 0-15,-2 0 0 0,2 0 0 16,-2 0 0-16,3 0 0 16,-3 1 0-16,0-1 0 15,2 0 0-15,-2 0 0 16,1 1 0-16,-1-1 0 15,0 5 0-15,-1-3 0 16,1 1 0-16,0 2 0 0,-3 5 0 16,4-2 0-16,-1-1 0 15,-3-1 0-15,3 1 0 16,0-1 0-16,0 1 0 16,1-2 0-16,-2 0 0 0,1 1 0 15,0 1 0-15,2-1 0 16,-2-2 0-16,1 3 0 0,-1 1 0 15,0 3 0-15,-1-6 0 16,0 3 0-16,2-1 0 16,-3 1 0-16,0-1 0 15,2 1 0-15,-3-6 0 16,3 6 0-16,-3 2 0 0,2-5 0 16,-1 6 0-16,0-4 0 15,0 1 0-15,0 2 0 16,-3 10 0-16,2-18 0 15,-2 18 0-15,0-14 0 16,0 14 0-16,2-11 0 16,-2 11 0-16,0 0 0 0,0-9 0 15,0 9 0-15,0-10 0 16,0 10 0-16,0 0 0 16,3-10 0-16,-3 10 0 0,0 0 0 15,0 0 0-15,0 0 0 16,0 0 0-16,0 0 0 0,0 0 0 15,0 0 0-15,0 0 0 16,0 0 0-16,0 0 0 16,0 0 0-16,0 0 0 15,0 0 0-15,0 0 0 0,0 0 0 16,0 0 0-16,-10 7 0 16,1 3 0-16,-2 2 0 15,-2 5 0-15,-6 4 0 16,-2 6 0-16,-1 0 0 15,0 0 0-15,-8 2 0 0,5 0 0 16,0-2 0-16,-5 0 0 16,5-1 0-16,4-5 0 15,-2-1 0-15,5-6 0 16,6-1 0-16,2-3 0 16,10-10 0-16,-12 12 0 0,12-12 0 15,0 0 0-15,0 0 0 16,4-15 0-16,1-2 0 15,8 0 0-15,-1-3 0 0,6-7 0 16,1-5 0-16,2 2 0 16,1 0 0-16,3 0 0 15,-6 3 0-15,1 0 0 16,1 2 0-16,-7 3 0 0,4-1 0 16,-6 9 0-16,0-3 0 15,-1 7 0-15,-4 0 0 16,-7 10 0-16,7-10 0 15,-7 10 0-15,0 0 0 16,13 0 0-16,-13 0 0 16,15 10 0-16,-5 2 0 0,1 3 0 15,8 0 0-15,0 0 0 16,3 4 0-16,4 1 0 16,-1 5 0-16,2-8 0 0,-2 6 0 15,2-3 0-15,-4-1 0 16,2-1 0-16,-6-4 0 0,-5-1 0 15,-1-6 0-15,-2 0 0 16,-11-7 0-16,12 8 0 16,-12-8 0-16,0 0 0 15,0 0 0-15,0 0 0 16,0 0 0-16,0 0 0 0,0 0 0 16,0 0 0-16,2 12 0 15,-2-5 0-15,0-7 0 16,5 29 0-16,12-12-73 15,-7-5-18-15</inkml:trace>
  <inkml:trace contextRef="#ctx0" brushRef="#br1" timeOffset="39877.104">12288 2834 173 0,'0'0'7'0,"0"0"3"0,0 0 2 16,0 0 0-16,0-9 1 16,0 9-2-16,0 0-2 15,0 0 1-15,0 0-7 0,0 0-1 16,11-3-2-16,-2 3-2 16,3 0 4-16,11 0-1 15,3 0 2-15,12 0 0 16,-1 0 0-16,18 0-1 0,10 0 1 15,5 0-1-15,9-3-1 16,8 0 0-16,5 0 0 16,11-4 0-16,13 2 0 15,5-2 0-15,4-3 1 0,17 0-1 16,9 0 3-16,14 1-3 16,3 1 2-16,14-1-1 15,2 1 1-15,13-1-1 16,8 6 1-16,-1-3 0 15,1-1-1-15,4 2 0 0,7-1 1 16,-3 0 0-16,6 0 2 16,-8-1-1-16,-7 2 0 15,3-2 0-15,-1 2 1 16,-12 0-1-16,-8 0 0 16,-12 0-1-16,-12 3 0 0,-10-4 0 15,-13 2-1-15,-15-1 1 16,-12 0 3-16,-23 0-1 0,-11 3 2 15,-19-4 1-15,-12 1 0 16,-12 3 0-16,-6-1 1 16,-13 1 0-16,-6-1-1 15,-10 3-1-15,8 0-1 0,-8 0 0 16,0 0 0-16,0 0 0 16,0 0-2-16,0 0-1 15,0 0 0-15,0 0-1 16,0 0-1-16,0 0 0 15,0 0 0-15,0 0 0 16,0 0 0-16,0 0-1 0,0 0 0 16,0 0 0-16,0 0 0 15,0 0 1-15,0 0-1 16,0 0 0-16,0 0 0 0,0 0 0 16,0 0 0-16,0 0 0 15,0 0 1-15,0 0-1 16,0 0 1-16,0 0-1 0,0 0 0 15,0 0 1-15,0 0-1 16,0 0-1-16,0 0-4 16,0 0-6-16,0 0-5 15,0 0-11-15,0 15-43 0,-8-12-11 16</inkml:trace>
  <inkml:trace contextRef="#ctx0" brushRef="#br1" timeOffset="40690.039">12640 2759 96 0,'0'0'6'0,"0"0"3"0,0 0 3 15,11-7 1-15,4 5 2 16,2 2 1-16,10 0 3 16,14 0 0-16,8 0-3 15,8 0-3-15,10 0-2 0,20-3-1 16,15-5-2-16,15 1-2 15,7-4-2-15,18-1 0 0,12 3-2 16,13-6 0-16,4 3-1 16,13-3 1-16,2 0-1 15,13-5 1-15,12 5 0 16,2-5-1-16,7 1 1 16,5-4-1-16,5-1 2 0,0 1-1 15,3-2 2-15,5 1 2 16,-1 1 0-16,-3 2 3 15,-6 3-1-15,-4 0 0 16,-3 4 0-16,-17 4 0 0,-1 0-3 16,-23 8 0-16,-13-3-2 15,-18 2-1-15,-18 3 0 16,-14 0-1-16,-13 0 1 16,-24 3 0-16,-13-1 2 15,-19 1 1-15,-9-3 2 0,-16 2 1 16,-4-2 1-16,-19 0 0 15,13 0 0-15,-13 0 1 16,0 0-4-16,0 0 0 0,0 0-2 16,0 0-2-16,-7 0-1 15,7 0-1-15,-16 0 1 16,7 0-1-16,-2 0-1 16,2-2 0-16,-1 2-5 0,10 0-5 15,-15 0-7-15,15 0-19 16,-4 9-39-16,4-9-4 15</inkml:trace>
  <inkml:trace contextRef="#ctx0" brushRef="#br1" timeOffset="41860.2862">14471 3830 300 0,'0'0'4'15,"0"0"2"-15,4-3 1 16,-4 3 1-16,0 0 0 0,0 0 0 16,14-3-1-16,-14 3 1 15,0 0-4-15,0 0-3 16,0 0-1-16,0 0-1 16,0 0-1-16,0 0 0 0,0 0 1 15,14-2 1-15,-14 2 1 16,14-2 1-16,-5-1 2 15,5-2 2-15,1-2 1 0,3-3 3 16,-1 0 0-16,1-8-1 16,1 1 0-16,1-6 0 15,3-4-1-15,-1-5 0 16,0-2 0-16,2-11-1 16,5-5-1-16,-4-4 0 0,2-6-1 15,1-6 0-15,-4-1-1 16,-2 0 1-16,1 1-2 15,-4 1 0-15,-1 3 1 16,-3 7-1-16,-2 6 1 16,-1 4-1-16,-4 8-1 0,-1 3 1 15,-2 3-1-15,-3 12-2 16,1 2 0-16,-3 2 0 16,0 15 0-16,0-12 0 15,0 12 0-15,0 0 0 0,0 0 0 16,0 0 0-16,0 0 0 15,0 0 0-15,0 0 0 16,-5 3-7-16,1 8-8 16,4-11-17-16,-11 23-50 0,11-6-1 15</inkml:trace>
  <inkml:trace contextRef="#ctx0" brushRef="#br1" timeOffset="75202.8127">10822 11451 262 0,'0'0'5'0,"0"0"3"0,0 0 4 16,0 0 2-16,0 0-1 0,0 0 3 15,0 0-2-15,0 0 0 16,0 0-3-16,14-4-5 15,9 1-2-15,11 1 0 16,9-1-3-16,9 3-1 16,16 0 1-16,8 0 1 15,18 0 0-15,11 3-1 0,15-3 2 16,9 0 0-16,15-6 1 16,15-3 0-16,18-3 0 0,9-3 1 15,12-5 0-15,4 5 0 16,7-3-1-16,2 1 0 15,-2 5-1-15,3-2 1 16,-6 3-3-16,2 2 1 0,-6-2-1 16,0 7 0-16,-4-4 0 15,1 2 0-15,-8 5 0 16,-9-2-1-16,-5 3 1 16,-19 0-1-16,-13 0 1 0,-19 0-1 15,-24 3 1-15,-17-3 0 16,-21 1-1-16,-18-1 0 15,-19 5 0-15,-10-5 0 16,-17 0-1-16,0 0-3 16,-15 1-3-16,-14 2-4 0,-19-1-5 15,-21 1-5-15,-23 0-7 16,-21-2-4-16,-31 2-5 16,-22 0 1-16,-28-3 2 15,-19 0 4-15,-19 2 6 0,-12 3 2 16,-9 1-7-16,-6 8-14 15,-5 1-1-15</inkml:trace>
  <inkml:trace contextRef="#ctx0" brushRef="#br1" timeOffset="75950.5047">9912 11596 167 0,'-21'8'3'15,"-16"-1"-1"-15,-15 5 3 0,-15-2 3 16,-7 1 3-1,-9 0 6-15,1 2 6 0,1-3 4 16,15-8-2-16,22-2-1 16,17 0-3-16,12 0-5 15,15 0-3-15,0 0-3 0,19-8-6 16,14 6-4-16,22-4 1 16,20 0 0-16,26 0 2 15,26-3 2-15,38-1-1 16,21-2 0-16,28 2 0 0,21-5 1 15,19 0-2-15,7 0 1 16,15-3 2-16,8 4-1 16,-1-3 2-16,3 7-1 0,-8 0-1 15,1 5 1-15,-8 2-1 16,-5 3-2-16,-14 0 0 16,-5 5-1-16,-13 2-1 15,-18 1 0-15,-20-3 0 0,-19 2 0 16,-23 1-1-1,-24-3 1-15,-31 0 0 0,-26-4 0 16,-19-1 0-16,-25 0 0 16,-29 0 0-16,-12-6-1 15,-29-2-1-15,-23-1-1 0,-23-4-1 16,-26-4 0-16,-32 2-1 16,-29-3 0-16,-25 3 0 15,-27-2 0-15,-25 2 1 0,-13 1 1 16,-20 4 0-16,-11 0 1 15,-12 7 0-15,3 3 0 16,-4 0 1-16,4 8-1 16,8 7 1-16,7-3 0 0,16 5 0 15,15 3 0-15,17-2 0 16,17 2 0-16,25-6 0 16,27 3 1-16,24-7-1 15,25 0 1-15,31-2 0 16,25-4-1-16,30-4 0 0,37 0 0 15,28-4 1-15,39-1 1 16,34-6-2-16,34 5 1 16,31-4 1-16,38 0 0 15,33-2 1-15,29-4-1 0,24 4 0 16,18-3 0-16,18 0 0 16,44 3 0-16,-21 0 0 15,-4 2 0-15,1 5-1 0,-10 5-1 16,-9 12-14-16,-15 13-60 15,-15-3-4-15</inkml:trace>
  <inkml:trace contextRef="#ctx0" brushRef="#br1" timeOffset="78429.6711">20390 11403 215 0,'0'0'1'0,"0"0"3"0,0 0 4 16,0 0 6-16,-8 0 6 15,8 0 0-15,0 0 0 16,0 0 1-16,0 0 0 0,10 4 0 15,13-1-3-15,4 2-5 16,26 2-3-16,9 1-1 16,27 4 0-16,20 0 0 0,23 6-1 15,17-3-1-15,11 2-2 16,6 0-1-16,6-2-2 16,-2-3 1-16,-3 1-2 15,-5-2 1-15,-11-7 0 16,-1 1-1-16,-11-5 1 0,-15 0 0 15,-9 0 0-15,-18 0 1 16,-16-5 2-16,-15 5 1 16,-22-3 0-16,-12 3 1 15,-14 0 0-15,-8 0-4 16,-10 0-3-16,0 0 0 16,0 0 0-16,-10-1 0 0,-15 1 0 15,-17 0-17-15,-31 4-67 16,-7 6-4-16</inkml:trace>
  <inkml:trace contextRef="#ctx0" brushRef="#br1" timeOffset="79950.9892">2382 12753 379 0,'0'0'-2'0,"0"0"0"16,5-3 0-16,15 1 0 0,5 2 0 15,17 0 1-15,13 0-1 16,9 0 2-16,19 0 4 16,11 0 0-16,12 2 1 15,9 1 1-15,11-1-1 16,9-2 0-16,4 0 1 0,17 0-1 16,9-7 0-16,8 5-2 15,8-3 0-15,7 2 0 16,1 0 0-16,4 3-1 0,4 3 0 15,-3 5-1-15,-1 1 0 16,7 1 1-16,-1 0-1 16,5-3 0-16,9 0 0 15,-2-1 0-15,7-4 0 16,0-2 1-16,0 0-2 0,-4 0 0 16,0-5 1-16,-8 2-1 15,-5-4 1-15,-6 2-1 16,-7 0 1-16,1-5-1 15,-4 3 1-15,-5-2-1 0,-8-2 0 16,-8-1 1-16,-4 0-1 16,-24-3 1-16,-7-1-1 15,-25 4 1-15,-14 0-1 16,-20 2 2-16,-19 3 0 0,-17-1 1 16,-15 0 0-16,-19 8-1 15,0-12 1-15,-17 8-1 16,-20-2 0-16,-20 1-1 0,-16 2-2 15,-18-1 1-15,-21 4-1 16,-23 4 0-16,-17 4-1 16,-11 8 1-16,-21-2-1 15,-11 6-1-15,-10 0 1 16,-12 2 0-16,-12 6-1 0,-2-3 1 16,-10 1 0-16,-8-1 0 15,3 3 1-15,-7-6 1 16,7 0 0-16,-1-5 0 0,9-2 0 15,7-3 0-15,10-2 0 16,12-4 0-16,6 4 0 16,18-8 0-16,8 6-1 15,11-2 1-15,10 2 0 16,6 0 0-16,13-1 0 0,13-2 0 16,12-5 0-16,17 0 2 15,16 0-1-15,17-3 1 16,12-4-1-16,17 2-1 0,13 3-1 15,20 2 1-15,16-11 0 16,26 7 0-16,27-6-1 16,29-6 0-16,34 0 1 15,31-4 2-15,37-3 0 0,28-1-1 16,31-3 0-16,19-1 0 16,20-1 0-16,17 4 1 15,5-3-1-15,8 1-1 16,-3 3 1-16,10 1 0 0,-6-1 0 15,-1 6-1-15,-7 3 1 16,-1 1-1 0,-4 6 1-16,-5-2 0 0,-8 3-1 15,-10-1 0-15,-9 2 1 16,-21 3-1-16,-10-6 0 16,-26 7 0-16,-18-2 0 0,-20-4 1 15,-25 2-1-15,-17 4 0 16,-20-5-1-16,-13 4-9 0,-17 3-67 15,4-5-1-15</inkml:trace>
  <inkml:trace contextRef="#ctx0" brushRef="#br1" timeOffset="109693.2787">3990 14080 163 0,'0'0'3'15,"0"0"1"-15,0 0 0 16,0 0 0-16,-2 5-1 16,2-5 3-16,0 0 0 15,0 0 2-15,8 3-2 0,3-3 1 16,2 0-1-16,2 0 2 16,5 0-1-16,2 0 0 15,3-3-2-15,5 3 0 16,0 0-3-16,2 0 1 15,3 0-1-15,0 0 2 0,2 0-1 16,2 0 0-16,7 3 1 16,4 0 2-16,-1-3-2 15,6 0 0-15,-1 0 1 0,6 0-1 16,0 0-1-16,2-3-1 16,-2 3 0-16,-3 0 0 15,7 0-1-15,-1 0 1 16,1 3-1-16,1-3 0 15,-1 2 1-15,1-2 0 0,-2 0-1 16,8 0 1-16,-6 0 0 16,2 0 1-16,1 0-1 15,3 0 0-15,-1 0-1 16,0 0 1-16,1 0-1 0,-1 0 0 16,2 0 0-16,-2 3 1 15,2-3-1-15,0 2 0 16,3 0 0-16,-1-2 0 0,3 3 0 15,0-3 0-15,-2 2 0 16,1 1 0-16,0-1 1 16,0-2-1-16,-1 2 1 15,-1 4 0-15,4-6 0 16,-3 2-1-16,2-2 2 16,-1 0-1-16,2 2-1 0,-4 3 1 15,6-5 0-15,-4 0 1 16,-3 0-2-16,1 0 1 15,-4 3-2-15,2 1 1 16,-7-4 1-16,-3 0-3 0,0 0 0 16,0 5 1-16,0 1-1 15,-2-1 1-15,-3-3 1 16,5 0-2-16,0 1-1 0,-2 3 4 16,0-4-2-16,-6-1 1 15,6 2-1-15,-3 0 1 16,1 2-1-16,-7-2 0 0,2-3 1 15,-1 4-1-15,-4-1 0 16,3-3 1-16,-3 2-1 16,-4-2 0-16,4 3 1 15,-4 0-1-15,1-3 0 16,-3 2 0-16,6 1 1 0,-6-1-1 16,-3 0 0-1,2-2 1-15,-2 3-1 0,2-3 1 16,-5 2 0-16,7 1-1 15,-9-3 1-15,3 2 0 16,0-2-1-16,4 0 1 0,1 0 0 16,-3 0-1-16,9 0 2 15,0 0-1-15,1 0-1 16,0 0 1-16,0 0 0 0,2 0-1 16,-1 0 1-16,0-2-1 15,2-1 1-15,-3 1-1 16,4 2 1-16,-1 0 0 0,7-3-1 15,3 3 1-15,3 0 0 16,3 0-1-16,1-2 1 16,3 0 0-16,-2 2-1 15,4-3 0-15,-4 1 1 16,-1-1-1-16,6-2 0 0,-1 1 1 16,4 1-1-16,-3-2 1 15,1 2-1-15,-3-3 1 16,6 5-1-16,-1-5 0 15,-2 4 2-15,-1-3-2 16,-1 3 0-16,-2-1 2 0,-3-2-1 16,1 0-1-16,-5 2 1 15,2 1 1-15,-7 2-2 16,-3-2 1-16,3-1 1 0,-3 3-2 16,-1 0 0-16,0-2 2 15,-1 2-2-15,-3 0 0 16,-5-3 0-16,2 3 1 15,-3-2-1-15,-5 2 0 0,0-2 0 16,-4 2 0-16,-5 0 0 16,0-3 0-16,-2 0 0 15,0 1 0-15,-6 2 0 16,-1 0-1-16,-6-2 1 0,-1 2 0 16,-6 0-3-1,-10 0-3-15,12 0-9 0,-12 0-9 16,0 0-4-16,0 0-36 15,-10 7-12-15</inkml:trace>
  <inkml:trace contextRef="#ctx0" brushRef="#br1" timeOffset="110547.6641">9581 14200 122 0,'0'0'0'0,"0"0"0"0,0 0 1 15,17-3 2 1,-4 3 2-16,7 0 5 0,5 0 1 16,10 0 6-16,7 0 1 0,10 0 1 15,8 0 0-15,9 0-1 16,13-2-2-16,6-4-2 16,1 1-2-16,5 1-2 15,3 1-2-15,2 1-1 0,4-1-1 16,-4 0 1-16,0 0-3 15,-1 3 0-15,6 0-1 16,2 0 0-16,9 0-1 0,-3-1 1 16,2-1-1-16,13-4 2 15,5-1 1-15,2-4 0 16,5 2 0-16,-5 1 1 16,3-4 0-16,5 5-1 15,-1-5 2-15,-6 4-3 16,1 0-1-16,2-2 1 0,-5 4-1 15,-1-3 0-15,-2 2 0 16,-6 2-1-16,-5 0 0 16,-7 0 0-16,-10 0-1 15,-12 3 0-15,-16-3-1 0,-17 3 1 16,-7 2-2-16,-18 0-4 16,-10-3-7-16,-9 3-5 15,-13 0-12-15,-7 5-30 16,-13 5-15-16</inkml:trace>
  <inkml:trace contextRef="#ctx0" brushRef="#br1" timeOffset="110997.7775">12214 14177 32 0,'0'0'9'16,"0"0"4"-16,17 3 7 0,5-3 7 16,15 0 5-16,9 0 1 15,23 0 3-15,15 0 1 16,23-3-7-16,10-2-3 0,20-4-7 16,17-2-4-16,8 1-3 15,12-2-1-15,12 0 0 16,5-3-2-16,13 3 0 0,5 0-3 15,7-2 0-15,-2 4-1 16,7-2-1-16,1 2-1 16,1 3-1-16,-4 2 0 0,-8 0-1 15,-14 0 0-15,-7 0 0 16,-9 3-1-16,-21-1 0 16,-15-2-1-16,-21 3 1 15,-16-1-1-15,-24 1 1 16,-12 2-1-16,-23-2 0 15,-13 2 0-15,-12 0-4 16,-9 0-2-16,-15 0 0 0,0 0-6 16,-25 2-11-16,-16-2-20 15,-24 5-17-15,-20-5-8 16</inkml:trace>
  <inkml:trace contextRef="#ctx0" brushRef="#br1" timeOffset="111321.4419">14893 13996 32 0,'-9'3'9'15,"-14"-3"2"-15,-4 5 2 0,-9-3 2 16,2 3-2-16,2-2 5 16,-3 1 11-16,6-1 4 15,16-1-2-15,23 1-3 16,25-3 0-16,20 2 1 16,28-2 0-16,22 2-4 0,29 1-8 15,23 2-5-15,24 0-4 16,11 5-1-16,20-2-2 15,9 2-2-15,2-1 0 16,-4 4-1-16,-8-3-2 0,-5 5 1 16,-18-6-1-16,-8 1 1 15,-20 0-1-15,-24 0 0 16,-14-4 0-16,-20-3-1 16,-20 3 1-16,-18-6-2 0,-21 0-5 15,-13 0-6-15,-20 0-10 16,-10 0-26-16,-35 3-25 15,-17-3-4-15</inkml:trace>
  <inkml:trace contextRef="#ctx0" brushRef="#br1" timeOffset="111562.3161">16609 14130 182 0,'0'0'14'16,"0"0"4"-16,0-5 1 0,0 5 0 15,16-10 0-15,5 5 2 16,14-2-1-16,17 0 0 15,15 2-11-15,20-1-5 16,13 1 0-16,14-2-1 16,6 5-1-16,6 2-2 15,-4-3-2-15,-16 0 0 0,-14 3-2 16,-19-3-4-16,-21 2-2 16,-30 1-2-16,-22 0 1 15,-10-2-2-15,-27-2-4 0,-8 4-19 16,3 7-29-16,-9 2 1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24T07:28:13.536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11361 5199 213 0,'0'0'6'0,"0"0"4"16,0 0 2-16,0 0 1 16,-8-10 2-16,8 10 1 0,0 0 0 15,0 0-1-15,0-10-4 16,0 10-4-16,23-2-2 16,-8 2-2-16,7 0 0 15,5 0-1-15,16 0 0 0,6 2 1 16,11 1 1-16,8-3 0 15,8 2 1-15,14-2 1 16,9 0-2-16,8 3 1 16,9-3 0-16,12 2-1 15,8-2 0-15,6 0-2 0,7 0 0 16,10 0 0-16,0 3 0 16,11-3-1-16,1 3 0 15,9-3 0-15,-5 1 0 16,9 2-1-16,3 0 1 0,-5-1-1 15,-4 1 1-15,-1-1-1 16,-1-2 1-16,-12 0-1 16,-2 0 0-16,-12 0 1 15,-9-2-1-15,-11-1 1 0,-17 1-1 16,-15-1 1-16,-19 0 0 16,-17 2 0-16,-17 1 2 15,-15-3-1-15,-15 0 0 16,-15 3-3-16,0 0 1 15,-20-5-3-15,-18 0-2 0,-13 3-4 16,-20-3-1-16,-21 3-3 16,-21-1 2-16,-27-2 1 15,-19 3 1-15,-20-1 1 0,-18-1 2 16,-6 1 2-16,-17 1 2 16,-3-1 1-16,-6 0 0 15,1 2 1-15,5 1 0 0,1 0 0 16,6 0 0-16,7 4 0 15,12 1 0-15,11 0 1 16,11 2-1-16,22-2 0 16,9 0-1-16,22 0 1 15,23 0 0-15,19-3 1 0,18 1 1 16,19-1-1-16,16-2 0 16,20 0 2-16,7 0 0 15,30-12 2-15,12 5-1 16,22-3 0-16,19 0 1 15,23-2 0-15,18-1 2 0,25 0-3 16,19 1 0-16,13 3 0 16,17-2-1-16,9-1 0 15,7 5-2-15,8-1 1 0,2 1-1 16,1 5 0-16,-1-4 0 16,-8 0-1-16,-8 0 1 15,-4 1-1-15,-12 1 1 16,-10-5-1-16,-18 1 0 0,-18 4 1 15,-14-1-1-15,-25 2 2 16,-20-1 0-16,-26-1 1 16,-21 2-1-16,-16 1 0 0,-24 2 1 15,-16-5-1-15,-28 5 0 16,-21-2-1-16,-22 2-1 16,-23 0-1-16,-23 0 1 15,-24 4-1-15,-24-1 0 16,-14 4 1-16,-16 0-1 15,-9 1 1-15,-1 0-1 0,-2-1 1 16,0 6-1-16,6-1 1 16,11-2 0-16,15 0 0 15,12-3 0-15,15 3 0 0,17-3 0 16,21-2 0-16,18 1 1 16,23-6 0-16,23 0-1 15,18 0 0-15,21 0 0 16,23 0 0-16,21-16 0 0,36 9 1 15,24 2-1-15,29 0 0 16,26 3 0-16,34 2 1 16,16 5-6-16,30-3-66 15,21 13-5-15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24T07:28:48.026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7205 7350 122 0,'0'0'0'0,"0"0"0"15,0 0 0-15,0 0 0 16,0 0 2-16,0 0 4 0,0 0 1 16,0 0 2-16,12 0-1 15,6 2 1-15,4 0 0 16,0 1 0-16,12 2-2 15,2 0 1-15,4-1 0 0,4 4 1 16,6-2 1-16,10-5 3 16,2-1 2-16,7 0 0 15,8 0 0-15,6 0-1 16,9-7-3-16,7 2 0 16,0 1-2-16,9-2-2 0,3 4-2 15,3 0-1-15,6 2 0 16,6 0-1-16,1 4-1 15,-3 2 0-15,8-2-1 0,0 1 1 16,3 1 1-16,1-5-1 16,6-1 2-16,-1 0-1 15,1 0 0-15,7 0-1 16,-4 0 1-16,-4 0-1 0,6 3-1 16,-1-1 1-16,1 2 0 15,-5-2 0-15,4-2 0 16,-1 0 0-16,1 0 1 15,4-2-1-15,-3-7 1 16,-1 5-1-16,-2-1 0 0,0-1 0 16,1 5 1-16,-4-2-1 15,-7 0 0-15,5 3 0 16,-4-2 0-16,-4 2 1 16,4 0 0-16,-3 0-1 15,-1 0 0-15,-3 0 1 0,-2 0-2 16,2-2 1-16,0-1-1 15,-2-2 1-15,-1 0-1 16,2 0-1-16,-3-2 1 0,-2 4 0 16,-2-1-1-16,-4 1 2 15,-2-5-2-15,-2 6 0 16,-5-6 0-16,-2 4 0 0,-6-6 1 16,0-1-1-16,-4-1 0 15,-6 2 0-15,0 0 0 16,-6 0 1-16,-1 4-1 15,-8 0 1-15,4 2-1 0,-9 4 1 16,-3 0-1-16,-6 0 1 16,-4 0-1-16,-4 4 0 15,-10-1 1-15,-7 2 0 16,-6-1 0-16,-3 2 0 16,-9-4 1-16,-5 6 0 0,1-4 1 15,-3 3 0-15,-10-7 0 16,12 18-1-16,-10-6 1 15,4 6 0-15,-1 5-2 0,-5 6 1 16,0 8-1-16,0 8 0 16,0 9-1-16,0 8 1 15,-5 13-1-15,2 5 2 16,-2 7-1-16,0 8 0 0,0 6 0 16,1 0 0-16,-1 2-1 15,-3-2 1-15,5-4-1 16,-2-1-1-16,3-6 0 15,-4-8 0-15,6-8 0 16,0-7 0-16,-1-12-1 0,1-9 1 16,0-9 0-16,0-7-1 15,0-7 1-15,0-4-1 16,0-7-1-16,0-1 0 16,0-2 0-16,0-9-1 15,0 13 1-15,0-13-1 0,-16 16 1 16,3-7 0-16,2 1 0 15,-9 4 0-15,-5 1 1 0,-2 3 0 16,-6-4-1-16,1 4 1 16,-7-3 0-16,1-3 0 15,-2-2-2-15,-4-2-2 16,-4-1-1-16,-4 2-2 0,-2 2-2 16,-8-5-5-16,-9 5-5 15,0-2-4-15,-9 4-6 16,-7 7-6-16,-10-2-5 15,-7 1 1-15,-11 1 6 0,-2-2 12 16,-7 2 10-16,-7-3 12 16,-2-3 9-16,1-1 11 15,1-1 3-15,1-8 1 16,1 4-3-16,0 1-10 16,-2-7-6-16,3-1-1 0,-3 3-3 15,-5-2-2-15,-4 1 2 16,-2-1 2-16,1-2-2 15,-8 0 2-15,-1 0 1 0,-1 0 4 16,-3 0 3-16,0 3 3 16,0 0 0-16,2-2 2 15,-5 5-1-15,3-4 1 16,4 1-3-16,0-2-2 0,8-1-5 16,-3 0-1-16,1 0-2 15,4-1 0-15,9-2 0 16,2-2-1-16,2 1 1 15,-2 1 0-15,5 3 1 0,7 0-1 16,-2 0 0 0,-1 4 0-16,3 2-1 0,0-1 0 15,3 2-1-15,2-2 0 16,5 0 0-16,3-3 0 16,-1 1 0-16,11-3-1 15,-1 0 2-15,8 2-1 0,6-2 0 16,-4 2 0-16,8-2 0 15,-1 3 0-15,4-3 1 0,0 2 1 16,0-2 0-16,1 0 1 16,4 0 0-16,0 0 2 15,3 0-1-15,1 0 1 16,6 0 1-16,-1 0-2 0,3 0 0 16,-1 0 0-16,7 3-1 15,1-1 0-15,5 4 0 16,4-2-1-16,3 4 0 15,3-4-1-15,5 4 1 0,5-2-2 16,0-3 1-16,5 6 0 16,1-4-1-16,1-1 0 15,3 2 0-15,2-1 1 16,4-3-1-16,2 3 1 16,7-5-1-16,-13 5 1 0,13-5 0 15,0 0-1-15,-10 7 1 16,10-7 0-16,0 0 0 15,0 0 0-15,-5 10 0 0,5-10 1 16,0 0 0-16,0 0 0 16,0 10 0-16,0-10 0 15,0 0 0-15,0 0 1 0,5-12-1 16,-3-3 0-16,1-2 1 16,-3-8-1-16,0-10 1 15,0-3-1-15,-3-4 0 16,-4-12-1-16,-1-4 1 15,-4-13-1-15,-6-5 1 0,4-9-2 16,-3-7 1-16,-1-2 0 16,4 0 0-16,3 3 2 15,-1 2 0-15,5 7 0 16,1 7 0-16,3 12 0 16,3 5 1-16,0 3-2 0,0 4 1 15,0 2-3-15,3 4 1 16,-1-2-1-16,4-3-1 15,1-2 1-15,-2-3-1 0,0 1 1 16,2 2 0-16,-3 3 3 16,-2-1 0-1,-2 8 1-15,0 7-1 16,0 5 2-16,0 30-5 0,-6-22 4 0,-1 2-2 16,2 0-2-16,-2 2 0 15,0 1 0-15,1-2 0 16,1-1 0-16,0-2 0 0,5 2 0 15,-2 0 0-15,2 3 0 16,0 2 0-16,0 5 0 16,0 10 0-16,0-15 0 15,0 15 0-15,0 0 0 16,0 0 0-16,0 0 0 0,0 0 0 16,0 0 0-16,0 0 0 15,0 0 0-15,0 0 0 16,0 0 0-16,0 0 0 15,0 0-2 1,0 0-1 0,0 0 0-16,0 0 0 15</inkml:trace>
  <inkml:trace contextRef="#ctx0" brushRef="#br0" timeOffset="39079.7556">6683 15212 123 0,'0'0'8'0,"0"0"4"0,0 0 3 16,0 0 4-16,0 0 4 16,0 0-1-16,0 0 1 15,-11-2-1-15,11 2-9 16,0 0-4-16,0 0-3 15,0 0-8-15,0 0-3 0,0 0-2 16,0 0-1-16,0 0 5 16,0 0 1-16,4 0 1 15,10 0 2-15,0 0 3 0,12 2 4 16,1 1-1-16,10 0 2 16,6-1-3-16,6-2-1 15,8 2 0-15,5 1-1 16,3-3 1-16,5 0-2 0,2 0 1 15,3 0-2-15,4 0 1 16,1-5-1-16,4 3 1 16,5-4-1-16,7 4 0 15,0-4 0-15,6 2 0 16,5-1-1-16,4 2 1 0,2-2-1 16,-1 1 0-16,1-1 1 15,4-1-1-15,-2 2 0 16,2-1 1-16,-5 3-1 0,-3-4 0 15,-2 2 1-15,2 1-1 16,-4 0 0-16,-3 2 1 16,0-5-2-16,-3 4 1 15,0-1 1-15,-2 2-1 0,-2-2-1 16,-4 0 0-16,-3 1 1 16,-4-1-1-16,-1 0 1 15,-9 3 0-15,-1-2-1 16,-8-1 1-16,1 3 1 0,-4-1-1 15,0-3 0-15,0 2 0 16,0 2 0-16,0 0-1 16,-2 0 1-16,2 0 0 15,-4 6-1-15,-6-5 0 16,1 4 0-16,-12 1 0 16,4-1 2-16,-5-1-2 0,-4 4 0 15,2-5 1-15,-6 1-1 16,3-1 2-16,3 1-1 15,4-1 1-15,-5 0 0 0,6-3-1 16,-1 2 1-16,-3 0-1 16,4 1 0-16,-11-3 0 15,-2 2 0-15,-8-2-1 0,-7 2 2 16,-5-2 0-16,-10 0 1 16,13 3 0-16,-13-3 1 15,0 0 0-15,0 0 0 16,0 0 0-16,0 0 0 15,0 0-1-15,0 0-1 16,0 0 1-16,0 0-1 0,0 0 0 16,0 0 0-16,0 0 0 15,0 0 0-15,0 0-1 16,0 0 1-16,0 0-1 16,0 0 0-16,0 0 0 0,0 0 1 15,0 0 0-15,0 0 0 16,0 0 0-16,0 0-1 15,0-7 1-15,0 7 0 0,1-10-1 16,3 0 0-16,-2-2-1 16,-2 2 0-16,3-3 1 15,-1-2-1-15,0 0 1 0,1-2-1 16,-1 0 0-16,1-3 1 16,0-1-1-16,3 0 0 15,-2-1 0-15,2-3 1 16,0 3-1-16,-3-6 1 15,4 1 1-15,-3 0-1 0,4 0 0 16,-3-3 0-16,2 2 1 16,-1-1-1-16,-2 2 0 15,4-6 0-15,-1 7-1 16,1-2 0-16,2-5 0 16,-3 4 0-16,3-1 0 0,3 1 0 15,-1-4-1-15,-1 4 1 16,-2-3 0-16,1 1 1 15,-3 4-1-15,1 3 1 0,-5 0-1 16,-1 0 1-16,1 4 0 16,-1 1 0-16,0 4 0 15,-2 3 0-15,0 2 0 16,0 10 0-16,0-12 0 0,0 12 0 16,0 0 0-16,0 0-1 15,0 0 1-15,0 0-2 16,0 0 0-16,0 0-1 0,0 0-1 15,0 0 0-15,0 0 0 16,0 0-1-16,0 0 0 16,0 0-1-16,0 0 0 15,0 0 1-15,0 0 0 16,0 0 1-16,-14 5 1 16,1-1 0-16,-4 1 0 0,-8 1 2 15,-8 1 1-15,-7-2-1 16,-4 2 0-16,-13-5 0 15,-1 4 0-15,-8-4 0 0,-4 0 0 16,-2 3 0-16,-3-5 0 16,0 3 0-16,-1-1 0 15,-2 1-1-15,-4-1 1 16,1 0-1-16,-9 1 1 0,-2 0-1 16,-2 2 1-16,-9-1-1 15,-1 1 1-15,-3 1-1 16,0-2 0-16,-2-1 0 15,2 5 1-15,0-5-1 16,3 1 0-16,1-2 1 0,-1-2 0 16,5 0 0-16,-3 0 0 15,5 0 0-15,0 0 0 16,0-2 0-16,3-2 0 16,0 1 0-16,-3-2 0 0,10-1 0 15,0 0 0-15,-3 0 0 16,8-1-2-16,-4-1 2 15,7 1 0-15,5-1 0 16,0-1 0-16,7-1 0 0,-1 0 0 16,6 0 0-16,2 1 2 15,9-2-2-15,-2-2 1 16,3 4 0-16,6-2 0 0,-4 2 0 16,2 1 0-16,-1 4 0 15,2-4-1-15,-1 3 0 16,7 0 0-16,-4 3-1 15,11-3 1-15,-4 3 0 0,10 2 0 16,2-3-1-16,-1 3 1 16,2 0 0-16,3 0 0 15,1 0 0-15,-2 0 0 16,1 0 0-16,1 0 0 16,-1 0 0-16,2 3-1 0,3-1 1 15,0-2-1-15,0 0 1 16,5 3 0-16,-1-3-1 15,11 0 0-15,-11 2 1 16,11-2 0-16,-13 2 0 0,13-2-2 16,-19 5 2-16,8-2-1 15,2-1 1-15,-3-2 1 16,-1 5-1-16,1-2 0 0,-4-1 0 16,4 0 0-16,-2 3-1 15,-4-2 0-15,6 1 0 16,-6-1 0-16,6-1 0 15,-6 4-1-15,4-1 1 0,-3 2-1 16,6-5 1-16,-2 4 0 16,1-5 0-16,2 8-1 15,-2-4 0-15,2 4 0 16,0 4 0-16,0 1 0 16,-2 6 1-16,-1 5 0 0,1 5 0 15,-1 2 1-15,-4 4 0 16,1 5 0-16,0 1 0 15,0 3 0-15,2 0 0 0,0-4 0 16,3 6-1-16,-1 0 0 16,1 1 0-16,-1-6 0 15,7 2-1-15,1 1 1 16,-2-4 0-16,1-3-1 0,5-6 1 16,0-2 0-16,2-8 0 15,2 1 1-15,3-8-1 16,-2-3 1-16,0 0 0 0,-5-12 0 15,7 12 0-15,-7-12 0 16,0 0 1-16,0 0 0 16,0 0 0-16,0 0 2 15,0 0 0-15,0 0 2 16,0 0 1-16,5 8 0 16,-5-8 1-16,0 0 0 0,0 0-1 15,0 0-6-15,0 0-32 16,0 0-43-16,1-5-5 15</inkml:trace>
  <inkml:trace contextRef="#ctx0" brushRef="#br0" timeOffset="116477.6436">7664 8028 114 0,'0'0'7'16,"0"0"1"-16,-20-10 1 0,8 7 2 16,-8 3-1-16,1 0 3 15,-9 13 3-15,-4 12 0 16,-6 12-4-16,-2 21 0 15,8 5-1-15,-5 22-3 16,7 7 2-16,5 5-3 0,10-4-3 16,10-1 0-16,7-8-2 15,19-14-1-15,11-5 2 16,16-22-1-16,8-12 0 16,17-12 1-16,3-14 0 0,14-7-1 15,-1-13 1-15,3-11 0 16,-7-3 1-16,-3-10 0 15,-10-1 1-15,-15-10 1 0,-11-1 2 16,-19-9-1-16,-13-4-1 16,-14-8 0-16,-21-7-2 15,-12-3-1-15,-17 3-1 16,-15 6 0-16,-12 12-1 0,-10 16 1 16,-12 15-1-16,-6 25 1 15,1 10 1-15,5 27 1 16,5 14-1-16,14 18-12 15,18 10-18-15,13 8-41 16,38 7-4-16</inkml:trace>
  <inkml:trace contextRef="#ctx0" brushRef="#br0" timeOffset="117317.0149">10265 8033 188 0,'0'0'1'16,"-11"0"-2"-16,4 3 1 16,-7 7 1-16,-6 8 2 15,-10 6 2-15,-5 10 3 0,-3 16 2 16,1 2 2-16,0 15-1 15,7 7 0-15,10 5-1 0,5 1-1 16,15-3-3-16,18-5-1 16,12-10-4-16,14-5 0 15,6-18 0-15,15-7 1 16,-1-19-1-16,8-11 1 0,1-6 0 16,3-17 2-16,-6-13 3 15,-2-8-1-15,-11-11 1 16,-8-8 2-16,-10-13-2 15,-5-8-1-15,-25-8 0 16,-9-1-2-16,-13-1-2 0,-19 8 0 16,-15 9-2-16,-8 14 1 15,-11 21 0-15,-12 18 1 16,-1 22 0-16,-3 25 0 16,-1 16-2-16,12 16-6 0,13 16-21 15,29 15-39-15,11 2-6 16</inkml:trace>
  <inkml:trace contextRef="#ctx0" brushRef="#br0" timeOffset="118163.4749">12472 8224 227 0,'0'0'3'15,"0"0"2"-15,0 0 2 16,-10-10 3-16,10 10 2 16,-9-12 3-16,9 12-1 0,-14-10 0 15,14 10-5-15,-14-5-1 16,1 13-1-16,-4 19-3 15,-5 5-2-15,-3 17-1 16,3 9-2-16,2 5 2 16,7 10 1-16,10-4 0 0,9-3 0 15,18-13 0-15,17-6-1 16,16-14 0-16,7-13 1 16,6-13 0-16,1-7 0 15,2-18 0-15,-3-12 1 0,-6-12 3 16,-13-11-2-16,-12-12 0 15,-14-12-1-15,-16-8-1 16,-12-5 0-16,-24 3-2 0,-16 10-1 16,-13 7-2-16,-18 23 0 15,-11 19 0-15,-4 20-4 16,1 26-16-16,14 24-45 16,7 13-2-16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24T07:31:13.402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3306 15302 240 0,'0'0'2'15,"-3"-14"2"-15,3 5 7 0,0-5 7 16,-2-1 4-16,0-2 2 16,-5-1-1-16,-5-2 2 15,-6 8-3-15,-7 4-2 16,-10 8-7-16,-12 8-6 0,-10 11-4 15,-11 19-2-15,-11 4 0 16,-1 10-1-16,-4 5 0 16,-1 2 0-16,8-2 0 15,11-7-1-15,11-3 1 0,18-7-1 16,9-1 1-16,15-5 0 16,11-1 1-16,10 4 0 15,2 3 1-15,6 5 0 16,2 6 2-16,2 4-1 0,-6 7-1 15,5 4 1-15,-5 5 0 16,-1 0 0-16,-1 3-1 16,-2 1-1-16,0 2 1 15,0-3 0-15,-3 2 1 0,1 2 0 16,-8-1 1-16,0-2 0 16,0 0-1-16,0 0 2 15,-3-41-3-15,1 8-1 16,-1-4 0-16,1 3-1 15,-1-1 0-15,1 5-1 16,2-6 1-16,0 1-1 0,0-2 1 16,0 4 0-16,0-3 1 15,0-2-1-15,0 0 0 0,0 1 0 16,0-6 0-16,0 2-1 16,0-4 0-16,0-6 1 15,5-1-1-15,-3-3-1 16,3 0 1-16,1-8 1 0,1 3 0 15,0 0-1-15,3-3 1 16,5-5 0-16,-3 1 1 16,9-1-1-16,1 1 0 15,0-2 1-15,7 0-1 0,5-3 1 16,3 0-1-16,2-1 0 16,7 1 1-16,-1-3-1 15,9 0 0-15,3 0 0 16,3 0 0-16,4-3 1 15,2-2-1-15,7 2 0 16,5-1 0-16,1 2 1 0,2-6-1 16,7 0 1-16,1-2-1 15,3 7 1-15,3-4 0 0,2-1-1 16,3 4 1-16,1-4-1 16,7 3 1-16,-2 1-1 15,6-4 1-15,-1 1-1 16,5 2 1-16,2-2 0 15,4-1-1-15,-1-4 1 0,4 3-1 16,5 2 1-16,-1-2-1 16,3-2 0-16,-1 4 0 15,4 0 0-15,-1-3 0 16,3 3 0-16,-3-1 1 16,3-1-1-16,4 1 0 0,-1-2 0 15,2-1 1-15,1 4 0 16,1 0-1-16,1-3 0 15,4 2 1-15,-2-1-1 0,-2-1 0 16,6 3 0-16,2-3 0 16,2 0 0-16,-1 1 0 15,-3 1 0-15,4-4-1 16,-1 1 1-16,-2 4 0 0,4-4 0 16,-2 2 0-16,0-1-1 15,0 3 1-15,0-3 0 16,0 0 1-16,-2 2-1 15,0 1 0-15,-1-4 0 0,-2 4 0 16,1 0 0-16,-1 0 0 16,0-1 0-16,70-7 2 15,59-4 0-15,-14-1-1 16,-23 2 0-16,-20 1 2 16,-14-1-3-16,-19-1 0 15,-13 2 0-15,-24 5 0 0,1 1 0 16,-3 1 0-16,0 0 0 15,-2 0 0-15,-3 6 0 16,0-4 0-16,-2 0 0 16,2-1 0-16,0-1 0 0,-2 0 0 15,-2 2 0-15,1 2 0 16,1-5 0-16,0 4 0 16,-2-1 0-16,0 1 0 0,-1 2 0 15,1-1 0-15,-1 2 0 16,-5-1 0-16,3 5 0 15,-3-5 0-15,-5 2 0 16,3 1 0-16,-5-3 0 0,2 3 0 16,-3-3 0-16,1 3 0 15,-3-4 0-15,-2 6 0 16,3-2 0-16,-6 0 0 16,6-3 0-16,-7 5 0 0,4 0 0 15,-2-3 0-15,1 0 0 16,-1-1 0-16,2 4 0 15,-3-2 0-15,-2-1 0 16,2-2 0-16,-6 2 0 16,1-1 0-16,-3 1 0 0,-3-3 0 15,-2 4 0-15,-1-2 0 16,-2 1 0-16,1 3 0 16,-3 0 0-16,-4-3 0 15,7 3 0-15,-2-2 0 0,0-4 0 16,2 4 0-16,1 0 0 15,-3-6 0-15,-2 3 0 16,-1-2 0-16,-5 2 0 0,-2 3 0 16,-5-1 0-16,-4 3 0 15,-9-5 0-15,-2 5 0 16,-7 0 0-16,-5 0 0 16,-1 0 0-16,-5 0 0 15,-1 3 0-15,2-3 0 16,0 0 0-16,-1 0 0 0,3 0 0 15,0 0 0-15,0 0 0 16,3 0 0-16,-3 0 0 16,1 0 0-16,-6 2 0 0,0-2 0 15,-2 3 0-15,-8-1 0 16,-4-2 0-16,-4 0 0 16,-4 0 0-16,-2 0 0 0,-4 0 0 15,1-2 0-15,2-1 0 16,5-2 0-16,3 3 0 15,1 0 0-15,1-3 0 16,5 2 0-16,0 0 0 0,0 1 0 16,-5-1 0-16,3 2 0 15,-10-5 0-15,-1 1 0 16,-3 1 0-16,-4-5 0 16,1 0 0-16,-4-4 0 15,1-2 0-15,3-2 0 16,0 0 0-16,-4-3 0 0,3-5 0 15,1 0 0-15,-6-2 0 16,1 0 0-16,-4-3 0 16,2-2 0-16,-4 1 0 15,-2-6 0-15,0 1 0 0,-1-3 0 16,1-2 0-16,1-5 0 16,-2-4 0-16,1-1 0 0,2-2 0 15,-1-1 0-15,2-1 0 16,-1 4 0-16,-5-2 0 15,6 3 0-15,-9 3 0 16,6 1 0-16,-7-4 0 16,5 5 0-16,-3 1 0 0,-1-3 0 15,-1 5 0-15,2-3 0 16,-1 6 0-16,-1-6 0 16,3 8 0-16,-6 2 0 15,4-2 0-15,-1 5 0 16,-3-1 0-16,0 6 0 0,2 2 0 15,-2 3 0-15,-2 2 0 16,-1 4 0-16,1 0 0 16,0 0 0-16,-2 4 0 15,-1 0 0-15,1 4 0 0,-4 1 0 16,8 7 0-16,-17-14 0 16,4 8 0-16,-7 2 0 15,-9-1 0-15,-1 2 0 0,-12 3 0 16,-6 0 0-16,-7 0 0 15,-9 0 0-15,-3 0 0 16,-12 5 0-16,-6 1 0 16,-8-2 0-16,-6-1 0 0,-7 1 0 15,1 2 0-15,-9-4 0 16,-5 0 0-16,-1 1 0 16,-6-1 0-16,-4 0 0 15,-4 1 0-15,0 2 0 16,-10-2 0-16,-3 1 0 0,-5-1 0 15,-5 2 0-15,-1 0 0 16,-7-3 0-16,2 4 0 16,-7-2 0-16,2 2 0 15,-7-4 0-15,8 0 0 0,-4 1 0 16,-3 0 0-16,5-1 0 16,-5 1 0-16,5-3 0 0,-2 3 0 15,-1 1 0-15,-5-2 0 16,1 1 0-16,-3-1 0 15,3 3 0-15,-6 0 0 16,-1 0 0-16,-3 0 0 16,3-3 0-16,1 1 0 15,-5 0 0-15,6-3 0 0,0 0 0 16,1 0 0-16,-1 0 0 16,3 0 0-16,-3 0 0 15,-7 0 0-15,7 1 0 16,-8-1 0-16,2 3 0 15,-1 0 0-15,2-1 0 0,0 1 0 16,-2-2 0-16,7-1 0 16,-1 0 0-16,7 0 0 0,-2-1 0 15,5-2 0-15,-5-5 0 16,2 4 0-16,0-1 0 16,-2 3 0-16,1-1 0 15,-5-2 0-15,-1 3 0 0,3-3 0 16,0 2 0-16,1 1 0 15,-4-1 0-15,8 1 0 16,0-1 0-16,2 2 0 16,-1-2 0-16,1 0 0 0,-3 1 0 15,9 2 0 1,-6 0 0-16,2 0 0 0,0 0 0 16,-4 0 0-16,-1 0 0 15,2 2 0-15,-1 1 0 0,-3 1 0 16,6-1 0-1,-3-1 0-15,2 3 0 0,9 0 0 16,-8-2 0-16,11 1 0 16,0 4 0-16,1-3 0 0,5 5 0 15,0-4 0-15,5 2 0 16,-3 3 0-16,9-2 0 16,-4 1 0-16,5 1 0 15,0-2 0-15,3 2 0 0,2-2 0 16,3 1 0-16,3 0 0 15,3-3 0-15,4 0 0 16,5 1 0-16,5 2 0 16,2-2 0-16,7 2 0 15,3-1 0-15,6 1 0 0,4 0 0 16,4 0 0-16,6 2 0 16,3-2 0-16,9 0 0 15,3-2 0-15,4-1 0 16,9 1 0-16,0-1 0 0,6-2 0 15,7 0 0-15,0 0 0 16,4-5 0-16,11 5-30 16,-1-5-56-16,8 0-3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4-24T07:29:55.176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592 4370 123 0,'0'0'4'0,"0"0"5"0,1-8 5 16,-1 8 2-16,4-10-1 15,-4 10-2-15,0-10-2 16,0 10-2-16,0 0-3 15,0 0-5-15,7 10-3 16,1 8-3-16,-1 9 3 16,3 5 3-16,1 17 1 0,-2 4 3 15,1 14-1-15,-1 11 1 16,0 9-3-16,-3 5 0 16,0 10 0-16,-6-3 2 0,0 10 2 15,2 5 0-15,0 2 2 16,-2-4 2-16,3 6-1 15,3 10 0-15,-1-3 0 16,1 11-2-16,0 1-1 0,1 2-1 16,-7 1-1-16,0 2 0 15,0-6-2-15,-5-5 1 16,-5-2 1-16,-3 6-1 16,4-11 0-16,-7-1 0 15,2 5 0-15,4 1 1 0,1 5 0 16,3 2 0-16,1 2-1 15,3-5-1-15,2 2 0 16,4 4 1-16,7-4 0 16,-1-7-1-16,6-2-1 15,5 0 0-15,-7-7-1 0,4 2 1 16,-5-4 0-16,1-10-1 16,-4 2 0-16,1 0 0 0,-9-2 1 15,0-1-1-15,1 3 0 16,-3-5 1-16,0 2-1 15,2 8-1-15,-2-10 0 16,3-2 0-16,-3-3 0 0,0-5 0 16,0-7-1-16,0 2-1 15,0-5 2-15,-3-2 1 16,-6-3 0-16,-4-1 0 16,-2-2 0-16,-3-2 0 0,2-2 0 15,-8-7 0-15,7-4 0 16,-2-6 0-16,1-10 0 15,4-4 0-15,-2-8-2 16,4-3 2-16,2-8-1 16,2-3 0-16,4-1 1 0,4-6-1 15,0 2 0-15,4-5 0 16,4 3 0-16,8-2 1 16,10-1 1-16,7-3-1 0,1-1 1 15,12-1 1-15,3-1 0 16,13-3 0-16,2 0 2 15,9 0-2-15,6 0 0 16,8 0 1-16,2 0-1 0,6 0-1 16,10 0 0-16,-6 0 0 15,8 0 1-15,5 0-1 16,2 2 1-16,-3 1-1 0,6 2 0 16,3-1 1-16,2 2-1 15,3-1 1-15,-1-2 0 16,3 0-1-16,-1-3 1 15,3 0 0-15,-2-9-1 16,3 5 1-16,-6-1-1 16,0-3 1-16,0 5-1 0,3 3 0 15,-8 0 0-15,-4 0 0 16,4 3 0-16,-4 2-1 16,-4-2 1-16,4-2 0 0,-8 3-1 15,2-4 1-15,1-4 1 16,-2-2-1-16,2-2-1 15,-1-2 1-15,-2-2-1 16,-5-1-1-16,3 4 0 0,-6 1-1 16,-5 3 0-16,-4 1-1 15,-5 4 0-15,-5 0 0 16,-10 3 0-16,-2 3 1 16,-6 2 0-16,-9 1 0 0,-1 4 1 15,-7-3 1-15,-3-1 1 16,0 2-1-16,-2-5 0 15,-3 8 1-15,1-10-1 16,-3 7 0-16,-3-7-1 16,0-1-1-16,-4 5-1 0,-6-8-1 15,-5 2-1-15,1-2 1 16,-6 0 0-16,1 0 1 16,-13 0 2-16,9-10-1 0,-6 3 4 15,-3-5-1-15,0-6 1 16,-5-5 1-16,-2-6-1 15,-4-8 0-15,2-10 0 16,-7-8 1-16,-1-14-1 0,-3-8 0 16,-3-13 0-16,2-11 0 15,-7-11 1-15,1-9-1 16,2-10 2-16,0-3-1 16,3-5 0-16,2-4 1 15,2-3 0-15,1-3 0 16,2-4-1-16,3-6-1 0,-6-3 0 15,6-6 1-15,-1-5-1 16,5 1 0-16,2 2-1 16,1 3 1-16,5 9 1 0,0 7-3 15,5 8 1-15,1 12 0 16,2 6-2-16,0 4 0 16,-3 5 1-16,-2 2-3 15,1-3 1-15,-4 1 0 0,0 3 0 16,0-2 1-16,3 2 1 15,-1 1 0-15,1 5 1 16,2-3-1-16,-2 5 1 0,4-2 1 16,-2 2-1-16,-3 1 0 15,1-4-1-15,-1 1 1 16,-2 3-1-16,0-2 0 0,-5 4 0 16,0 0-1-16,1 1 1 15,1 8-1-15,1-2 2 16,2 6-3-16,0 2 1 15,5 5 0-15,2 3 0 16,2 2 1-16,4 1 1 16,4 3-1-16,1-1-1 0,2 2 1 15,-3 3 0-15,3 2 0 16,-3 1 0-16,3 2 0 16,-6 6 0-16,2 6 0 0,-6 0 1 15,0 7 0-15,-5 1 0 16,3 1 1-16,-6 6-1 15,0 0 0-15,1 7 1 16,-1 1-2-16,-2 4 1 0,0 8 0 16,2 1 0-16,-2 7-1 15,0 9 1-15,0-11-1 16,0 11 0-16,0 0 0 16,-9-4-1-16,-1 4 0 0,-5 0 1 15,-4-3-1 1,-4 1 0-16,-9-1 1 0,-3-2 0 15,-5 1 0-15,-5-1 0 16,-2-2 0-16,-11-3 0 16,0 2 0-16,-10-1 0 0,-4 1 0 15,-5 1 0-15,-10-2 0 16,-6 5 0-16,-2-4 0 16,-3 4 0-16,-8-2 0 15,-4 1 0-15,-2 0 0 0,-3 3 0 16,-1-1 0-16,-6 3 0 15,-2 0 0-15,-4 3 0 16,-3 4 0-16,0 0 0 0,-7 4 0 16,2 2 0-16,-1-1 0 15,1 2 0-15,-2-1 1 16,5 2-1-16,0-3 0 16,-2-2 1-16,7 0 0 0,-2 1-1 15,-1-4 1-15,2-1-1 16,0 2 1-16,5 2-1 15,-6 0 0-15,7 0 0 16,2 5 0-16,1-3-1 16,17 0 0-16,6 3-9 0,10 0-22 15,12 1-46-15,26-2-3 16</inkml:trace>
  <inkml:trace contextRef="#ctx0" brushRef="#br0" timeOffset="61232.8676">16276 5967 178 0,'0'0'7'0,"0"0"4"15,0 0-2-15,0 0-1 16,-8 6 0-16,8-6 2 15,8 9 3-15,6-9 1 16,26 0-4-16,22 0 0 0,28-2 4 16,27-3 4-1,39-3 0-15,34-4-1 0,38-3-2 16,28 0 1-16,40 0-2 16,20 3-3-16,27 2-1 15,20 0-2-15,41 6 0 0,-11 1-1 16,-5 3 0-16,8 7-1 15,-16 8-1-15,-7-3-1 16,-17 3 0-16,-18 2-2 16,-62 1-1-16,-1-3 0 0,-31-3 0 15,-37-4 0-15,-51-1 1 16,-34-2 1-16,-37-3-2 16,-34-2 1-16,-33-2 0 0,-30-3 0 15,-38-2 0-15,-30-1-1 16,-29-1-1-16,-31-1-2 15,-36 0 1-15,-38 3-2 16,-34-2-1-16,-33 4 0 16,-35 2 0-16,-27 2 0 0,-32 1 0 15,-25 4 1-15,-23 7 1 16,-17-5 0-16,-15 12 0 16,5 2 0-16,0 2 1 15,15 3 0-15,25 5 0 0,27 0 0 16,38-3-1-16,36 0 2 15,47-1 0-15,47-7 0 16,41-4 1-16,49-3-1 0,36-4 1 16,42-8-1-16,47 0 1 15,42-18 0-15,57 1 0 16,46-2 0-16,56-7 0 16,83-1 3-16,24-3-1 0,47 6 1 15,43 4 0-15,57 2-1 16,2 9 1-16,26 6-2 15,1 6 0-15,-31 6-2 16,19 9 0-16,-27-1-1 0,-35 5 0 16,-59 1 0-16,-31-2 0 15,-51 3 1-15,-61-10 0 16,-45 1 1-16,-55-7 0 16,-33-4 0-16,-50-4 0 15,-25 0 0-15,-35-4 0 0,-22-6 0 16,-17 3 0-16,-6-4-1 15,-12 4-2-15,0 2-3 16,2 2-7-16,1 0-11 0,-1 3-21 16,6 0-36-16,-1 0-2 15</inkml:trace>
  <inkml:trace contextRef="#ctx0" brushRef="#br0" timeOffset="65075.4695">23231 4761 301 0,'0'0'4'15,"0"0"2"-15,8-15 4 16,-8 15 1-16,12-12 2 15,-12 12 2-15,8-14 0 16,-8 14-1-16,10-11-8 0,-10 11-2 16,0 0-3-16,0 17-3 15,0 8-1-15,-10 10-2 16,4 9 1-16,1 6 1 16,-2 10 3-16,5-4 1 15,2 1-2-15,0-7 1 0,5-5-2 16,8-14 1-16,-4-6 2 15,1-7 2-15,-3-8 2 16,1-3 2-16,-8-7 0 0,10-7 1 16,-8-11-1-16,1-4 1 15,-3-15-2-15,2-6 0 16,0-13-5-16,1-4-1 0,3-6 1 16,-6-1 1-16,2 4 1 15,-2 6 2-15,0 8 0 16,0 7 1-16,0 15-1 15,0 4 0-15,-2 11-2 0,2 12-2 16,0 0-2-16,-11 0-1 16,4 15-1-16,-3 15-1 15,5 6 1-15,0 10 0 16,2 3 2-16,1 10 1 16,2-2-1-16,0 3 1 0,10-11 0 15,-2-4 0-15,-1-10-1 16,0-8 1-16,-2-7 0 15,-2-5 2-15,-3-15 1 16,3 9 1-16,-3-9-1 0,0-14 1 16,-3-10 0-16,-3-5 0 15,4-10-1-15,0-13-2 16,2-10-2-16,-3-3 2 0,1 1-2 16,-1 5 1-16,1 1 0 15,2 14 1-15,-2 8-1 16,-1 7 1-16,1 15 0 15,-1 4 0-15,3 10 0 0,0 0-1 16,0 0-1-16,-5-7-1 16,5 7 1-16,8 0-1 15,9 0 1-15,10 0-1 16,13 0 1-16,7 2 0 16,8-2 1-16,10 3 0 15,2-3 0-15,-1 0 0 0,-8-3 1 16,-3 1-1-16,-16-3 2 15,-9 2-1-15,-7-4 0 16,-8 4 0-16,-15 3 0 0,0 0 0 16,-20-9 0-16,-13 9-2 15,-1 0 1-15,-4 0-1 16,-7 0 0-16,-5 0 1 16,-1 2 0-16,1 3 0 0,2 0-1 15,1-1 1-15,5-1-1 16,7 0 1-16,0-3 0 15,13 0 0-15,1 0 0 16,7 0 0-16,4 0-1 0,10 0 1 16,0 0-2-16,0 0 1 15,0 0 0-15,3-6-1 16,9 2 1-16,3-4-1 16,3 1 2-16,-1-1-1 15,1 2 2-15,-1-3-1 0,-3 4 1 16,-4-2-1-16,-10 7 0 15,0 0 0-15,0 0-2 16,0 0 0-16,-7 15 0 0,-8 8-1 16,-4 11 1-16,-4 13 0 15,-2 10 1-15,-2 13 0 16,2 4 1-16,5 7 0 0,3 1 0 16,7 0 0-16,5-6 1 15,3-6-1-15,2-7-2 16,4-9-2-16,1-3-9 15,-5-9-31-15,0-4-35 16,0-8-2-16</inkml:trace>
  <inkml:trace contextRef="#ctx0" brushRef="#br0" timeOffset="65627.5596">22876 5044 327 0,'0'0'6'0,"0"0"3"16,-6-10 2-16,6 10 2 15,0-16 0-15,6 4 1 16,8 0-1-16,14-3 0 16,12 3-4-16,12-1-3 0,11 4-2 15,8-2-2-15,12 7 1 16,-2-1 1-16,-1 2-1 15,-6 3 0-15,-12 0 0 16,-9 0 0-16,-14 0 1 16,-11 0-1-16,-11 0-1 0,-17 0-1 15,0 0 0-15,-29 0 1 16,-6 0-2-16,-15 0 0 16,-7 6-1-16,-13-2 0 15,-2 1 1-15,0 0 0 0,5 0 0 16,9 0-1-16,14 0-1 15,10-3-1-15,13 0 1 16,12 4 1-16,9-6-1 16,19 12 1-16,13-7 1 0,11-1 0 15,6 2 1-15,6-1 1 16,5-4-1-16,-3-1 0 16,-9 0 1-16,-6 0 1 0,-13 0-1 15,-12-4-1-15,-17 4 0 16,-9-17 0-16,-24 9 0 15,-11-2-1-15,-12 3-1 16,-5 0-1-16,-1 5 0 0,0 2 0 16,5 0 0-1,14 7 0-15,19 10-11 0,20 0-67 16,29-3-1-16</inkml:trace>
  <inkml:trace contextRef="#ctx0" brushRef="#br0" timeOffset="67659.9031">15605 6448 287 0,'0'0'3'0,"0"0"3"15,0 0-1-15,-8-12 4 16,0 1 2-16,-4-5 2 16,-4-9 1-16,-3-7 1 0,-3-9-1 15,-3-12 0-15,1-14-3 16,3-11-3-16,-3-15-2 16,4-11-3-16,2-11-1 15,6-8-3-15,2-10 0 0,10-8-1 16,3-2-1-16,11 0 1 15,11 4 1-15,7-4 0 16,16 9 1-16,-1 7 2 0,7 11 0 16,4 7 0-16,-1 12 0 15,0 10 0-15,-3 13 0 16,1 12 0-16,0 13-1 16,2 6 0-16,4 9 0 0,12 10-1 15,17 1 0-15,12 12-1 16,25 4 2-16,17 5-2 15,25 2 1-15,17 5 0 16,17 2 0-16,17 1 0 16,11-1 0-16,8-2 1 0,10-3 0 15,4-2 0-15,15 0 1 16,3-4 0-16,15-4 0 16,8-5 1-16,5-2 0 15,6 4-1-15,0-4 0 0,-6 2-1 16,-21 1 1-16,-9 3-1 15,-23 1-1-15,-17 5 1 16,-28 0-1-16,-22 1 0 0,-25 2 1 16,-22-2-1-16,-18-1 1 15,-16-2-1-15,-22 1 1 16,-11-4-1-16,-18 2 1 16,-12 2 0-16,-10 2-1 0,-6-1 1 15,-8 1-1-15,-11 2 0 16,0 0 0-16,9 0-1 15,-9 0 1-15,0 0 0 16,0 0 1-16,0 0-1 16,0 0 2-16,0 0-1 0,0 0 1 15,0 0 1-15,0 0-1 16,0 0 1-16,0 0-2 16,0 0 0-16,0 0 0 15,0 0 0-15,8-10-1 0,-8 10-1 16,13-6 1-16,-4 2-1 15,1-1 1-15,5 1 0 16,-5 1 0-16,0 0 0 0,-2 1 0 16,1-1 1-16,-1 1-1 15,-8 2 0-15,13-6 0 16,-1 5 0-16,3-5 0 16,4 1-1-16,9-1 1 15,4 2 0-15,5-4-1 0,5 4 1 16,3-1 0-16,3 2 0 15,-6-2-1-15,1 2 1 16,-4 2 0-16,-2-2 0 16,-5 3 0-16,-2-2 0 0,0 2 0 15,-2-3 0-15,-3 0 0 16,0 1 1-16,0-3-1 16,-1 5 0-16,-2-3 0 15,-6 2-1-15,-2-2 1 16,-4 3 0-16,-10 0-1 0,15 0-1 15,-15 0 1-15,0 0-1 16,0 0 0-16,0 0 1 0,12 14-1 16,-4 1 1-16,2 2 0 15,0 12 0-15,5 10 0 16,-3 2 1-16,6 10 0 16,-1 2-1-16,1 5 1 15,-4 4-1-15,6-1 1 0,1 7-1 16,-5-2 0-16,0 2 0 15,-4 1 0-15,2 5 0 16,-4 0 0-16,3 3 0 0,-13-3 0 16,0 6 1-16,-5-1 0 15,-5-2 0-15,-5-1 0 16,-2-2-1-16,-1-1 1 16,-1-4 0-16,1-4-1 15,0-3 2-15,11-8 0 0,-5-2 1 16,7-6-1-16,3-2 1 15,-1-5 1-15,3-3-1 16,-3 0 2-16,3-2-3 16,0-1 0-16,3-1 0 0,-3 0 1 15,0 0-1-15,3-5 0 16,-3 1 0-16,0-4-1 16,0-5 1-16,0-2-1 0,0-3 1 15,0-14-1-15,0 10 1 16,0-10 0-16,-20 5 1 15,-12-5 0-15,-16 0-1 16,-24-2 1-16,-29 2 0 0,-32 0-1 16,-38 5 0-16,-33 4 1 15,-25 8-1-15,-22 11-1 16,-4 11 0-16,0 6-2 16,12 7-4-16,27-5-48 0,27 17-27 15,31-5-3-15</inkml:trace>
  <inkml:trace contextRef="#ctx0" brushRef="#br0" timeOffset="170636.3783">7644 5929 287 0,'0'0'3'16,"-12"0"4"-16,12 0 1 0,-7 0-1 15,7 0-1-15,-11 0 1 16,11 0-1-16,0 0 2 15,9 0-1-15,12 0-1 16,4 0 0-16,16 0 1 16,13-4 3-16,16-1 2 15,11-5 0-15,18 3-1 0,11-5 0 16,12-1-1-16,15 1-1 16,2 2-2-16,5-3 0 15,3 1-1-15,0 5-1 0,-2-4-1 16,3 2-2-16,-2-1 1 15,3 0-1-15,8-2 0 16,0-3 0-16,7-1 1 0,7 2-1 16,3-4-1-16,-3 4 1 15,1 1-1-15,-3-3 0 16,-9 0 0-16,-9 1-1 16,-10 3 1-16,-11-3-1 0,-8 3 0 15,-10 0 0 1,-8-3 0-16,-11 3 0 0,-7 0 1 15,-6 1-1-15,-11 2 0 16,-9 0 0-16,-15 2 1 16,-10 5-2-16,-10-1 1 15,-10 3 0-15,-6 3 0 0,-9 6 0 16,0 9 1-16,0 5 0 16,-5 8 1-16,-7 12 0 0,-1 11 0 15,-3 14 0-15,-7 7-1 16,-5 20 0-16,-4 11 1 15,-2 13-1-15,-6 12 0 0,2 8-1 16,3 0 0-16,-2 10 2 16,0-1-2-16,7 1 0 15,3 2 0-15,4 0 0 16,4 8 0-16,1 0 0 16,3 8 0-16,5 7 0 0,10 7 0 15,0 6 0-15,13 9 0 16,4 0 0-16,8-2 0 15,5-1 0-15,2-5 0 16,-2-10 0-16,0-4 0 16,-5-13 0-16,-11-8 0 0,-1-12 0 15,-8-8 0-15,-5-8 0 16,0 0 0-16,-9-12 0 16,-2-1 0-16,-6-4 0 0,4-4 0 15,1 0 0-15,-1 1 0 16,3-6 0-16,3 0 0 15,4 0 0-15,-1-8 0 16,4 1 0-16,0 1 0 0,4-7 0 16,-1-2 0-16,2 2 0 15,2-3 0-15,0 1 0 16,2-2 0-16,-2-1 0 16,-5 1 0-16,3-3 0 0,-3 1 0 15,3-6 0-15,-5 2 0 16,0 1 0-16,4-5 0 15,-2-2 0-15,-2-1 0 16,3-7 0-16,1 0 0 16,1-9 0-16,0-2 0 0,2-9 0 15,1 0-2-15,4-5 0 16,-2-1 0-16,1-7 0 16,-2 2 2-16,-2-2-2 0,4-2 1 15,-4 0 0-15,0-6-1 16,-2 5 1-16,-2-2 0 15,2-1 0-15,-1-1 0 16,-4-2 1-16,4-2-1 0,-4-1 0 16,0-5-1-16,0 5 0 15,-4-4-2-15,-3 2 0 16,-3-3 0-16,-4 1 0 16,-6 1-1-16,-5-3 1 15,-7 1 0-15,-8 0-1 0,-8-2 0 16,-9 4-1-16,-7-1-2 15,-6 4-2-15,-12 1 0 16,-8 2 0-16,-6 4 1 16,-6 3 2-16,-8 2 0 15,-4 2 1-15,-8 1 3 0,-5 1 2 16,-2 1 2-16,0-2-1 16,-6 3 0-16,-1-3 1 0,1 0-1 15,-1-1 2-15,4-5-1 16,-2 1 1-16,7-2-1 15,-2-3 0-15,4-1 0 16,3-6 1-16,1-3-2 0,7-2 0 16,-1-5 0-16,8-1-2 15,3 1 2-15,1-2 2 16,9 2-2-16,2-1 0 16,4 2 2-16,3 1-1 15,7 0 0-15,4-1 2 0,10 0-1 16,6-2 1-16,6 4 0 15,3-3 1-15,13-1-1 16,6 1 1-16,5-2-1 16,4 1-1-16,3-1 0 15,6-1 0-15,1 1-1 0,11-3-1 16,-12 5 0-16,12-5 0 16,-9 7 0-16,9-7-1 0,-7 10 1 15,7-10 0-15,0 0 0 16,-4 8-1-16,4-8 1 15,0 0-1-15,0 0 2 16,0 0 0-16,0 0 1 0,0-11 0 16,0 4 2-16,0-5 0 15,0 0 0-15,-2-8 0 16,-3-3-2-16,0-2 1 16,-2-2-2-16,-1-2 0 15,-1-4-1-15,0-6 1 16,3-4 0-16,-5-6 0 0,4 0 0 15,-3-8 0-15,-1 0 0 16,-1-5 0-16,-2 0-1 16,3 0 2-16,-1 2-2 0,2 1 0 15,0 2 0-15,3-1 3 16,-4-3-1-16,6 2 2 16,-2-8 0-16,0-8 0 0,0-4 1 15,1-8-2-15,1-2 1 16,5 3-1-16,0-1-1 15,3 5 0-15,5 5 0 16,-1 6 0-16,3 8-1 0,-3 1 1 16,-1 3 0-16,-4-6-1 15,-2-1 0-15,0-11 0 16,-2-5 0-16,-2-5-1 16,4-2 1-16,0 2 0 15,6-1-1-15,4 4 1 0,2 4 0 16,3 10 0-16,2 1-1 15,1 5 1-15,-6-1-1 16,3 1 0-16,-5-6-1 16,-4 0 0-16,1-8 0 15,-5 1 0-15,0-5 1 0,1-4 0 16,-3 2 0-16,0 2 0 16,3-3 1-16,-1 4 0 0,3-5 0 15,-3 2-1-15,1-7 1 16,-2 3 1-16,6-7-2 15,-3-1 0-15,-1-1 0 16,4 3 0-16,-2 0 0 0,6 2 0 16,-2 3 0-16,3 0 0 15,1-3 0-15,-1-2 0 16,1-8 0-16,-1-2 0 16,-2-4 0-16,-2-4 0 15,-1 0 0-15,-2 7 0 0,-2 0 0 16,-1 9 0-16,3 1 0 15,-3 6 0-15,4 7 0 16,-1 4 0-16,0 0 0 16,-1-3 0-16,1-4 0 15,1-1 0-15,4 4 0 0,-3-2 0 16,0 4 0-16,-1 1 0 16,4 5 0-16,-1 5 0 0,1 4 0 15,-2 3 0-15,2 0 0 16,-3-1 0-16,-1-3 0 15,5-5 0-15,-3-4 0 16,3 4 0-16,0-7 0 0,1 3 0 16,-2-1 0-16,3 5 0 15,-3 1-12-15,5 3-12 16,-8 5-60-16,11-8-3 16</inkml:trace>
  <inkml:trace contextRef="#ctx0" brushRef="#br0" timeOffset="171572.5887">11798 8586 405 0,'0'0'2'16,"0"0"2"-16,0 0 2 15,-2-8 5-15,25-30 4 0,81-37 1 16,35-41 0-16,122-41 0 15,104-46-84-15,109-11-8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43B82EB1-B157-497A-B3B0-151FD3C30A73}" type="datetimeFigureOut">
              <a:rPr lang="en-CA"/>
              <a:pPr>
                <a:defRPr/>
              </a:pPr>
              <a:t>2021-04-24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C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12C65C7-A042-4799-86BB-627996430EC7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6268886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17895E2-9FCB-4111-942F-7A6951F58E06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3493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689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6" name="Group 11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4" name="TextBox 15"/>
          <p:cNvSpPr txBox="1"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0786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" name="Rectangle 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3" name="Rectangle 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6" name="Picture 14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5"/>
          <p:cNvSpPr txBox="1"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Deemed to be University under Section 3 of UGC Act, 1956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199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199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9006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5"/>
          <p:cNvSpPr txBox="1"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74237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5"/>
          <p:cNvSpPr txBox="1"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7790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5"/>
          <p:cNvSpPr txBox="1"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/>
          <a:lstStyle>
            <a:lvl1pPr algn="l">
              <a:defRPr sz="1800" b="1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0"/>
            <a:ext cx="54864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57390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5"/>
          <p:cNvSpPr txBox="1"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0260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801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7086600" y="11715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28034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/>
        </p:nvSpPr>
        <p:spPr bwMode="auto">
          <a:xfrm>
            <a:off x="7162800" y="6596063"/>
            <a:ext cx="19812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0" name="Group 1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4717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689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801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7086600" y="11715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28034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ME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0" name="Group 11"/>
          <p:cNvGrpSpPr>
            <a:grpSpLocks/>
          </p:cNvGrpSpPr>
          <p:nvPr/>
        </p:nvGrpSpPr>
        <p:grpSpPr bwMode="auto">
          <a:xfrm>
            <a:off x="2133600" y="64770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74638"/>
            <a:ext cx="8518523" cy="943927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4801" y="1418272"/>
            <a:ext cx="8518524" cy="5058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>
          <a:xfrm>
            <a:off x="457200" y="6492875"/>
            <a:ext cx="2133600" cy="365125"/>
          </a:xfrm>
        </p:spPr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24 April 2021</a:t>
            </a:fld>
            <a:endParaRPr lang="en-CA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>
          <a:xfrm>
            <a:off x="6629400" y="6492875"/>
            <a:ext cx="2133600" cy="365125"/>
          </a:xfrm>
        </p:spPr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‹#›</a:t>
            </a:fld>
            <a:endParaRPr lang="en-CA" alt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2"/>
          </p:nvPr>
        </p:nvSpPr>
        <p:spPr>
          <a:xfrm>
            <a:off x="3124200" y="6492240"/>
            <a:ext cx="3505200" cy="365125"/>
          </a:xfrm>
        </p:spPr>
        <p:txBody>
          <a:bodyPr/>
          <a:lstStyle/>
          <a:p>
            <a:pPr>
              <a:defRPr/>
            </a:pPr>
            <a:r>
              <a:rPr lang="en-IN" dirty="0"/>
              <a:t>DE  ZG561</a:t>
            </a:r>
            <a:r>
              <a:rPr lang="en-CA" dirty="0"/>
              <a:t>, MECHANISMS AND ROBOTICS</a:t>
            </a:r>
          </a:p>
        </p:txBody>
      </p:sp>
    </p:spTree>
    <p:extLst>
      <p:ext uri="{BB962C8B-B14F-4D97-AF65-F5344CB8AC3E}">
        <p14:creationId xmlns:p14="http://schemas.microsoft.com/office/powerpoint/2010/main" val="1003123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/>
        </p:nvSpPr>
        <p:spPr bwMode="auto">
          <a:xfrm>
            <a:off x="7162800" y="6596063"/>
            <a:ext cx="19812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0" name="Group 1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4717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DE923C3-CD8C-4738-95ED-94BC2E42DD68}" type="datetime3">
              <a:rPr lang="en-CA" smtClean="0"/>
              <a:pPr>
                <a:defRPr/>
              </a:pPr>
              <a:t>24 April 2021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DE  ZG561, MECHANISMS AND ROBOTICS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29D9082-6628-4ABA-973B-A62DDACA0227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7" r:id="rId5"/>
    <p:sldLayoutId id="2147483708" r:id="rId6"/>
    <p:sldLayoutId id="2147483709" r:id="rId7"/>
    <p:sldLayoutId id="2147483696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emf"/><Relationship Id="rId5" Type="http://schemas.openxmlformats.org/officeDocument/2006/relationships/customXml" Target="../ink/ink8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emf"/><Relationship Id="rId4" Type="http://schemas.openxmlformats.org/officeDocument/2006/relationships/customXml" Target="../ink/ink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emf"/><Relationship Id="rId5" Type="http://schemas.openxmlformats.org/officeDocument/2006/relationships/customXml" Target="../ink/ink1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27.png"/><Relationship Id="rId7" Type="http://schemas.openxmlformats.org/officeDocument/2006/relationships/customXml" Target="../ink/ink12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40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5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8.emf"/><Relationship Id="rId4" Type="http://schemas.openxmlformats.org/officeDocument/2006/relationships/customXml" Target="../ink/ink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5.emf"/><Relationship Id="rId4" Type="http://schemas.openxmlformats.org/officeDocument/2006/relationships/customXml" Target="../ink/ink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59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1.xml"/><Relationship Id="rId5" Type="http://schemas.openxmlformats.org/officeDocument/2006/relationships/image" Target="../media/image58.emf"/><Relationship Id="rId4" Type="http://schemas.openxmlformats.org/officeDocument/2006/relationships/customXml" Target="../ink/ink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2.emf"/><Relationship Id="rId5" Type="http://schemas.openxmlformats.org/officeDocument/2006/relationships/customXml" Target="../ink/ink23.xml"/><Relationship Id="rId4" Type="http://schemas.openxmlformats.org/officeDocument/2006/relationships/image" Target="../media/image6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6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77.em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9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emf"/><Relationship Id="rId4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emf"/><Relationship Id="rId4" Type="http://schemas.openxmlformats.org/officeDocument/2006/relationships/customXml" Target="../ink/ink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7.xml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0" y="3505200"/>
            <a:ext cx="6400800" cy="1524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600" dirty="0"/>
              <a:t>Mechanisms and Robotics</a:t>
            </a:r>
            <a:br>
              <a:rPr lang="en-US" sz="3600" dirty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		</a:t>
            </a:r>
            <a:r>
              <a:rPr lang="en-IN" sz="3600" dirty="0"/>
              <a:t> DE </a:t>
            </a:r>
            <a:r>
              <a:rPr lang="en-IN" sz="3600" dirty="0" smtClean="0"/>
              <a:t>ES </a:t>
            </a:r>
            <a:r>
              <a:rPr lang="en-IN" sz="3600" dirty="0"/>
              <a:t>ZG561</a:t>
            </a:r>
            <a:endParaRPr lang="en-US" sz="3600" dirty="0"/>
          </a:p>
        </p:txBody>
      </p:sp>
      <p:sp>
        <p:nvSpPr>
          <p:cNvPr id="15363" name="Content Placeholder 5"/>
          <p:cNvSpPr>
            <a:spLocks noGrp="1"/>
          </p:cNvSpPr>
          <p:nvPr>
            <p:ph sz="quarter" idx="13"/>
          </p:nvPr>
        </p:nvSpPr>
        <p:spPr>
          <a:xfrm>
            <a:off x="2195736" y="5410200"/>
            <a:ext cx="6338664" cy="5334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sz="3200" b="1" dirty="0" smtClean="0">
                <a:solidFill>
                  <a:srgbClr val="FF0000"/>
                </a:solidFill>
              </a:rPr>
              <a:t>Lecture-16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274638"/>
            <a:ext cx="8763000" cy="943927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Characteristics of Second order Linear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1" y="1418273"/>
            <a:ext cx="8458199" cy="1108998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IN" sz="2000" dirty="0" smtClean="0"/>
              <a:t>Where, Y(s) is the Laplace transform of output and X(s) is the Laplace transform of the input. An alternative and more familiar way of writing the differential equation of second-order system is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24 April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10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133600" y="2657406"/>
                <a:ext cx="3959417" cy="7098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𝜁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sup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sup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2657406"/>
                <a:ext cx="3959417" cy="70987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934200" y="2639228"/>
                <a:ext cx="1210588" cy="7462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0" y="2639228"/>
                <a:ext cx="1210588" cy="74623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660733" y="3853800"/>
            <a:ext cx="8518524" cy="503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eaLnBrk="1" hangingPunct="1">
              <a:buFont typeface="Wingdings" panose="05000000000000000000" pitchFamily="2" charset="2"/>
              <a:buChar char="Ø"/>
            </a:pPr>
            <a:r>
              <a:rPr lang="en-IN" sz="2000" dirty="0" smtClean="0"/>
              <a:t>The open loop transfer function of this system is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718132" y="4482132"/>
                <a:ext cx="3729867" cy="6973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𝜁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132" y="4482132"/>
                <a:ext cx="3729867" cy="69730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066800" y="5486400"/>
            <a:ext cx="723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The above general from of mathematical model describes the system dynamics of many physical systems such as mass-damper-spring mechanical systems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/>
              <p14:cNvContentPartPr/>
              <p14:nvPr/>
            </p14:nvContentPartPr>
            <p14:xfrm>
              <a:off x="872640" y="5447880"/>
              <a:ext cx="7404120" cy="97632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8240" y="5431320"/>
                <a:ext cx="7435080" cy="100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069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Free vibrations with viscous damping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0" y="1371600"/>
            <a:ext cx="5229955" cy="373432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1BD5C2-ADC5-48EC-8797-E99DA5A307E4}" type="datetime3">
              <a:rPr lang="en-CA" smtClean="0"/>
              <a:t>24 April 2021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DE ZG511, DYNAMICS AND VIBRATIONS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11</a:t>
            </a:fld>
            <a:endParaRPr lang="en-CA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528" y="1223962"/>
            <a:ext cx="3584380" cy="10620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03400" y="1293120"/>
              <a:ext cx="8417880" cy="3946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0800" y="1277640"/>
                <a:ext cx="8445600" cy="397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415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Mechanical Electrical Analogy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24 April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12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36119276"/>
              </p:ext>
            </p:extLst>
          </p:nvPr>
        </p:nvGraphicFramePr>
        <p:xfrm>
          <a:off x="525463" y="1753119"/>
          <a:ext cx="7475538" cy="356369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60537"/>
                <a:gridCol w="2819400"/>
                <a:gridCol w="2895601"/>
              </a:tblGrid>
              <a:tr h="771580"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</a:rPr>
                        <a:t>Electrical</a:t>
                      </a:r>
                      <a:br>
                        <a:rPr lang="en-US" sz="1800" b="1" dirty="0">
                          <a:effectLst/>
                        </a:rPr>
                      </a:br>
                      <a:r>
                        <a:rPr lang="en-US" sz="1800" b="1" dirty="0">
                          <a:effectLst/>
                        </a:rPr>
                        <a:t>Quantity</a:t>
                      </a:r>
                    </a:p>
                  </a:txBody>
                  <a:tcPr marL="72277" marR="72277" marT="36138" marB="36138" anchor="ctr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</a:rPr>
                        <a:t>Mechanical </a:t>
                      </a:r>
                      <a:r>
                        <a:rPr lang="en-US" sz="1800" b="1" dirty="0" smtClean="0">
                          <a:effectLst/>
                        </a:rPr>
                        <a:t>Analogy </a:t>
                      </a:r>
                      <a:r>
                        <a:rPr lang="en-US" sz="1800" b="1" dirty="0">
                          <a:effectLst/>
                        </a:rPr>
                        <a:t>I</a:t>
                      </a:r>
                      <a:br>
                        <a:rPr lang="en-US" sz="1800" b="1" dirty="0">
                          <a:effectLst/>
                        </a:rPr>
                      </a:br>
                      <a:r>
                        <a:rPr lang="en-US" sz="1800" b="1" dirty="0">
                          <a:effectLst/>
                        </a:rPr>
                        <a:t>(Force-Current)</a:t>
                      </a:r>
                    </a:p>
                  </a:txBody>
                  <a:tcPr marL="72277" marR="72277" marT="36138" marB="36138" anchor="ctr"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effectLst/>
                        </a:rPr>
                        <a:t>Mechanical Analogy </a:t>
                      </a:r>
                      <a:r>
                        <a:rPr lang="en-US" sz="1800" b="1" dirty="0">
                          <a:effectLst/>
                        </a:rPr>
                        <a:t>II</a:t>
                      </a:r>
                      <a:br>
                        <a:rPr lang="en-US" sz="1800" b="1" dirty="0">
                          <a:effectLst/>
                        </a:rPr>
                      </a:br>
                      <a:r>
                        <a:rPr lang="en-US" sz="1800" b="1" dirty="0">
                          <a:effectLst/>
                        </a:rPr>
                        <a:t>(Force Voltage)</a:t>
                      </a:r>
                    </a:p>
                  </a:txBody>
                  <a:tcPr marL="72277" marR="72277" marT="36138" marB="36138" anchor="ctr"/>
                </a:tc>
              </a:tr>
              <a:tr h="298722">
                <a:tc>
                  <a:txBody>
                    <a:bodyPr/>
                    <a:lstStyle/>
                    <a:p>
                      <a:r>
                        <a:rPr lang="en-US" sz="1800"/>
                        <a:t>Voltage, e</a:t>
                      </a:r>
                    </a:p>
                  </a:txBody>
                  <a:tcPr marL="72277" marR="72277" marT="36138" marB="36138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Velocity, v</a:t>
                      </a:r>
                    </a:p>
                  </a:txBody>
                  <a:tcPr marL="72277" marR="72277" marT="36138" marB="36138"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Force, f</a:t>
                      </a:r>
                    </a:p>
                  </a:txBody>
                  <a:tcPr marL="72277" marR="72277" marT="36138" marB="36138" anchor="ctr"/>
                </a:tc>
              </a:tr>
              <a:tr h="298722">
                <a:tc>
                  <a:txBody>
                    <a:bodyPr/>
                    <a:lstStyle/>
                    <a:p>
                      <a:r>
                        <a:rPr lang="en-US" sz="1800"/>
                        <a:t>Current, i</a:t>
                      </a:r>
                    </a:p>
                  </a:txBody>
                  <a:tcPr marL="72277" marR="72277" marT="36138" marB="36138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Force, f</a:t>
                      </a:r>
                    </a:p>
                  </a:txBody>
                  <a:tcPr marL="72277" marR="72277" marT="36138" marB="36138" anchor="ctr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Velocity, v</a:t>
                      </a:r>
                    </a:p>
                  </a:txBody>
                  <a:tcPr marL="72277" marR="72277" marT="36138" marB="36138" anchor="ctr"/>
                </a:tc>
              </a:tr>
              <a:tr h="535151">
                <a:tc>
                  <a:txBody>
                    <a:bodyPr/>
                    <a:lstStyle/>
                    <a:p>
                      <a:r>
                        <a:rPr lang="en-US" sz="1800"/>
                        <a:t>Resistance, R</a:t>
                      </a:r>
                    </a:p>
                  </a:txBody>
                  <a:tcPr marL="72277" marR="72277" marT="36138" marB="36138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Lubricity, </a:t>
                      </a:r>
                      <a:r>
                        <a:rPr lang="en-US" sz="1800" dirty="0" smtClean="0"/>
                        <a:t>1/B </a:t>
                      </a:r>
                    </a:p>
                    <a:p>
                      <a:r>
                        <a:rPr lang="en-US" sz="1800" dirty="0" smtClean="0"/>
                        <a:t>(Inverse </a:t>
                      </a:r>
                      <a:r>
                        <a:rPr lang="en-US" sz="1800" dirty="0"/>
                        <a:t>friction)</a:t>
                      </a:r>
                    </a:p>
                  </a:txBody>
                  <a:tcPr marL="72277" marR="72277" marT="36138" marB="36138" anchor="ctr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Friction, B</a:t>
                      </a:r>
                    </a:p>
                  </a:txBody>
                  <a:tcPr marL="72277" marR="72277" marT="36138" marB="36138" anchor="ctr"/>
                </a:tc>
              </a:tr>
              <a:tr h="591018">
                <a:tc>
                  <a:txBody>
                    <a:bodyPr/>
                    <a:lstStyle/>
                    <a:p>
                      <a:r>
                        <a:rPr lang="en-US" sz="1800" dirty="0"/>
                        <a:t>Capacitance, C</a:t>
                      </a:r>
                    </a:p>
                  </a:txBody>
                  <a:tcPr marL="72277" marR="72277" marT="36138" marB="36138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Mass, M</a:t>
                      </a:r>
                    </a:p>
                  </a:txBody>
                  <a:tcPr marL="72277" marR="72277" marT="36138" marB="36138"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Compliance, </a:t>
                      </a:r>
                      <a:r>
                        <a:rPr lang="en-US" sz="1800" dirty="0" smtClean="0">
                          <a:effectLst/>
                        </a:rPr>
                        <a:t>1/K </a:t>
                      </a:r>
                    </a:p>
                    <a:p>
                      <a:r>
                        <a:rPr lang="en-US" sz="1800" dirty="0" smtClean="0">
                          <a:effectLst/>
                        </a:rPr>
                        <a:t>(Inverse </a:t>
                      </a:r>
                      <a:r>
                        <a:rPr lang="en-US" sz="1800" dirty="0">
                          <a:effectLst/>
                        </a:rPr>
                        <a:t>spring constant)</a:t>
                      </a:r>
                    </a:p>
                  </a:txBody>
                  <a:tcPr marL="72277" marR="72277" marT="36138" marB="36138" anchor="ctr"/>
                </a:tc>
              </a:tr>
              <a:tr h="857089">
                <a:tc>
                  <a:txBody>
                    <a:bodyPr/>
                    <a:lstStyle/>
                    <a:p>
                      <a:r>
                        <a:rPr lang="en-US" sz="1800" dirty="0"/>
                        <a:t>Inductance, L</a:t>
                      </a:r>
                    </a:p>
                  </a:txBody>
                  <a:tcPr marL="72277" marR="72277" marT="36138" marB="36138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Compliance, 1/K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(Inverse spring constant)</a:t>
                      </a:r>
                    </a:p>
                  </a:txBody>
                  <a:tcPr marL="72277" marR="72277" marT="36138" marB="36138"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Mass, M</a:t>
                      </a:r>
                    </a:p>
                  </a:txBody>
                  <a:tcPr marL="72277" marR="72277" marT="36138" marB="36138" anchor="ctr"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350280" y="1026360"/>
              <a:ext cx="6496560" cy="4244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8400" y="1009800"/>
                <a:ext cx="6524280" cy="427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626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90612"/>
            <a:ext cx="8305800" cy="690562"/>
          </a:xfrm>
        </p:spPr>
        <p:txBody>
          <a:bodyPr>
            <a:normAutofit/>
          </a:bodyPr>
          <a:lstStyle/>
          <a:p>
            <a:r>
              <a:rPr lang="en-IN" dirty="0" smtClean="0"/>
              <a:t>Single </a:t>
            </a:r>
            <a:r>
              <a:rPr lang="en-IN" dirty="0" err="1" smtClean="0"/>
              <a:t>dof</a:t>
            </a:r>
            <a:r>
              <a:rPr lang="en-IN" dirty="0" smtClean="0"/>
              <a:t> system with damping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371600"/>
            <a:ext cx="8229600" cy="5349875"/>
          </a:xfrm>
        </p:spPr>
        <p:txBody>
          <a:bodyPr/>
          <a:lstStyle/>
          <a:p>
            <a:r>
              <a:rPr lang="en-US" b="1" dirty="0"/>
              <a:t>Case 1. </a:t>
            </a:r>
            <a:r>
              <a:rPr lang="en-US" i="1" dirty="0"/>
              <a:t>Underdamped </a:t>
            </a:r>
            <a:r>
              <a:rPr lang="en-US" i="1" dirty="0" smtClean="0"/>
              <a:t>system</a:t>
            </a:r>
          </a:p>
          <a:p>
            <a:endParaRPr lang="en-US" i="1" dirty="0" smtClean="0"/>
          </a:p>
          <a:p>
            <a:endParaRPr lang="en-IN" i="1" dirty="0"/>
          </a:p>
          <a:p>
            <a:endParaRPr lang="en-US" i="1" dirty="0" smtClean="0"/>
          </a:p>
          <a:p>
            <a:endParaRPr lang="en-US" i="1" dirty="0" smtClean="0"/>
          </a:p>
          <a:p>
            <a:endParaRPr lang="en-IN" i="1" dirty="0"/>
          </a:p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1BD5C2-ADC5-48EC-8797-E99DA5A307E4}" type="datetime3">
              <a:rPr lang="en-CA" smtClean="0"/>
              <a:t>24 April 2021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DE ZG511, DYNAMICS AND VIBRATIONS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13</a:t>
            </a:fld>
            <a:endParaRPr lang="en-CA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97" y="1955953"/>
            <a:ext cx="9013903" cy="19092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833" y="4297067"/>
            <a:ext cx="5678429" cy="685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58" y="5414746"/>
            <a:ext cx="7712142" cy="10059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/>
              <p14:cNvContentPartPr/>
              <p14:nvPr/>
            </p14:nvContentPartPr>
            <p14:xfrm>
              <a:off x="1546560" y="1908000"/>
              <a:ext cx="5042160" cy="6883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33600" y="1894320"/>
                <a:ext cx="5069880" cy="71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913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90612"/>
            <a:ext cx="8305800" cy="690562"/>
          </a:xfrm>
        </p:spPr>
        <p:txBody>
          <a:bodyPr>
            <a:normAutofit/>
          </a:bodyPr>
          <a:lstStyle/>
          <a:p>
            <a:r>
              <a:rPr lang="en-IN" dirty="0" smtClean="0"/>
              <a:t>Single </a:t>
            </a:r>
            <a:r>
              <a:rPr lang="en-IN" dirty="0" err="1" smtClean="0"/>
              <a:t>dof</a:t>
            </a:r>
            <a:r>
              <a:rPr lang="en-IN" dirty="0" smtClean="0"/>
              <a:t> system with damping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371600"/>
            <a:ext cx="8229600" cy="5349875"/>
          </a:xfrm>
        </p:spPr>
        <p:txBody>
          <a:bodyPr/>
          <a:lstStyle/>
          <a:p>
            <a:r>
              <a:rPr lang="en-US" b="1" dirty="0"/>
              <a:t>Case 1. </a:t>
            </a:r>
            <a:r>
              <a:rPr lang="en-US" i="1" dirty="0"/>
              <a:t>Underdamped </a:t>
            </a:r>
            <a:r>
              <a:rPr lang="en-US" i="1" dirty="0" smtClean="0"/>
              <a:t>system</a:t>
            </a:r>
          </a:p>
          <a:p>
            <a:endParaRPr lang="en-US" i="1" dirty="0" smtClean="0"/>
          </a:p>
          <a:p>
            <a:endParaRPr lang="en-IN" i="1" dirty="0"/>
          </a:p>
          <a:p>
            <a:endParaRPr lang="en-US" i="1" dirty="0" smtClean="0"/>
          </a:p>
          <a:p>
            <a:endParaRPr lang="en-US" i="1" dirty="0" smtClean="0"/>
          </a:p>
          <a:p>
            <a:endParaRPr lang="en-IN" i="1" dirty="0"/>
          </a:p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1BD5C2-ADC5-48EC-8797-E99DA5A307E4}" type="datetime3">
              <a:rPr lang="en-CA" smtClean="0"/>
              <a:t>24 April 2021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DE ZG511, DYNAMICS AND VIBRATIONS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14</a:t>
            </a:fld>
            <a:endParaRPr lang="en-CA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757" y="3710101"/>
            <a:ext cx="4360283" cy="9001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901" y="2284840"/>
            <a:ext cx="4753996" cy="9807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834" y="5054707"/>
            <a:ext cx="6536332" cy="98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3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Logarithmic decrement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3756985"/>
            <a:ext cx="8925255" cy="16002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1BD5C2-ADC5-48EC-8797-E99DA5A307E4}" type="datetime3">
              <a:rPr lang="en-CA" smtClean="0"/>
              <a:t>24 April 2021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DE ZG511, DYNAMICS AND VIBRATIONS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15</a:t>
            </a:fld>
            <a:endParaRPr lang="en-CA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161"/>
            <a:ext cx="5160821" cy="2200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775" y="2680546"/>
            <a:ext cx="4066225" cy="12654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769" y="5596143"/>
            <a:ext cx="3657600" cy="7467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7800" y="5596143"/>
            <a:ext cx="2875379" cy="684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/>
              <p14:cNvContentPartPr/>
              <p14:nvPr/>
            </p14:nvContentPartPr>
            <p14:xfrm>
              <a:off x="751680" y="2079720"/>
              <a:ext cx="5347800" cy="12052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9440" y="2064960"/>
                <a:ext cx="5371920" cy="123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96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90612"/>
            <a:ext cx="8305800" cy="690562"/>
          </a:xfrm>
        </p:spPr>
        <p:txBody>
          <a:bodyPr>
            <a:normAutofit/>
          </a:bodyPr>
          <a:lstStyle/>
          <a:p>
            <a:r>
              <a:rPr lang="en-IN" dirty="0" smtClean="0"/>
              <a:t>Single </a:t>
            </a:r>
            <a:r>
              <a:rPr lang="en-IN" dirty="0" err="1" smtClean="0"/>
              <a:t>dof</a:t>
            </a:r>
            <a:r>
              <a:rPr lang="en-IN" dirty="0" smtClean="0"/>
              <a:t> system with damping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371600"/>
            <a:ext cx="8229600" cy="5349875"/>
          </a:xfrm>
        </p:spPr>
        <p:txBody>
          <a:bodyPr/>
          <a:lstStyle/>
          <a:p>
            <a:r>
              <a:rPr lang="en-US" b="1" dirty="0" smtClean="0"/>
              <a:t>Case </a:t>
            </a:r>
            <a:r>
              <a:rPr lang="en-US" b="1" dirty="0"/>
              <a:t>2. </a:t>
            </a:r>
            <a:r>
              <a:rPr lang="en-US" i="1" dirty="0"/>
              <a:t>Critically damped </a:t>
            </a:r>
            <a:r>
              <a:rPr lang="en-US" i="1" dirty="0" smtClean="0"/>
              <a:t>system</a:t>
            </a:r>
          </a:p>
          <a:p>
            <a:endParaRPr lang="en-IN" i="1" dirty="0"/>
          </a:p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1BD5C2-ADC5-48EC-8797-E99DA5A307E4}" type="datetime3">
              <a:rPr lang="en-CA" smtClean="0"/>
              <a:t>24 April 2021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DE ZG511, DYNAMICS AND VIBRATIONS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16</a:t>
            </a:fld>
            <a:endParaRPr lang="en-CA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" y="2026038"/>
            <a:ext cx="9144000" cy="860195"/>
          </a:xfrm>
          <a:prstGeom prst="rect">
            <a:avLst/>
          </a:prstGeom>
        </p:spPr>
      </p:pic>
      <p:pic>
        <p:nvPicPr>
          <p:cNvPr id="10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31638" y="3065779"/>
            <a:ext cx="2908081" cy="2207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572568"/>
            <a:ext cx="4853422" cy="7837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059" y="5173372"/>
            <a:ext cx="2895600" cy="5633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425880" y="1953720"/>
              <a:ext cx="6116040" cy="29034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5800" y="1940400"/>
                <a:ext cx="6142680" cy="293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512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90612"/>
            <a:ext cx="8305800" cy="690562"/>
          </a:xfrm>
        </p:spPr>
        <p:txBody>
          <a:bodyPr>
            <a:normAutofit/>
          </a:bodyPr>
          <a:lstStyle/>
          <a:p>
            <a:r>
              <a:rPr lang="en-IN" dirty="0" smtClean="0"/>
              <a:t>Single </a:t>
            </a:r>
            <a:r>
              <a:rPr lang="en-IN" dirty="0" err="1" smtClean="0"/>
              <a:t>dof</a:t>
            </a:r>
            <a:r>
              <a:rPr lang="en-IN" dirty="0" smtClean="0"/>
              <a:t> system with damping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371600"/>
            <a:ext cx="8229600" cy="5349875"/>
          </a:xfrm>
        </p:spPr>
        <p:txBody>
          <a:bodyPr/>
          <a:lstStyle/>
          <a:p>
            <a:r>
              <a:rPr lang="en-US" b="1" dirty="0" smtClean="0"/>
              <a:t>Case </a:t>
            </a:r>
            <a:r>
              <a:rPr lang="en-US" b="1" dirty="0"/>
              <a:t>3. </a:t>
            </a:r>
            <a:r>
              <a:rPr lang="en-US" i="1" dirty="0"/>
              <a:t>Overdamped </a:t>
            </a:r>
            <a:r>
              <a:rPr lang="en-US" i="1" dirty="0" smtClean="0"/>
              <a:t>system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1BD5C2-ADC5-48EC-8797-E99DA5A307E4}" type="datetime3">
              <a:rPr lang="en-CA" smtClean="0"/>
              <a:t>24 April 2021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DE ZG511, DYNAMICS AND VIBRATIONS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17</a:t>
            </a:fld>
            <a:endParaRPr lang="en-CA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08" y="2073799"/>
            <a:ext cx="8577983" cy="1830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867" y="5144467"/>
            <a:ext cx="2942024" cy="7674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866" y="4286788"/>
            <a:ext cx="3018226" cy="8176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787920"/>
            <a:ext cx="5637199" cy="6724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/>
              <p14:cNvContentPartPr/>
              <p14:nvPr/>
            </p14:nvContentPartPr>
            <p14:xfrm>
              <a:off x="2470320" y="1950120"/>
              <a:ext cx="3781080" cy="424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58800" y="1933560"/>
                <a:ext cx="3809160" cy="7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809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800"/>
            <a:ext cx="6119241" cy="29718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1BD5C2-ADC5-48EC-8797-E99DA5A307E4}" type="datetime3">
              <a:rPr lang="en-CA" smtClean="0"/>
              <a:t>24 April 2021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DE ZG511, DYNAMICS AND VIBRATIONS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18</a:t>
            </a:fld>
            <a:endParaRPr lang="en-CA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3376330"/>
            <a:ext cx="3817585" cy="29979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10760" y="390600"/>
              <a:ext cx="7764840" cy="59414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0320" y="374760"/>
                <a:ext cx="7790760" cy="596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367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24 April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19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9961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N" sz="2400" dirty="0" smtClean="0"/>
              <a:t>Robot Construction</a:t>
            </a:r>
          </a:p>
          <a:p>
            <a:r>
              <a:rPr lang="en-IN" sz="2400" dirty="0" smtClean="0"/>
              <a:t>Robot Control – Fundamentals</a:t>
            </a:r>
          </a:p>
          <a:p>
            <a:r>
              <a:rPr lang="en-IN" sz="2400" dirty="0" smtClean="0"/>
              <a:t>Digital Control</a:t>
            </a:r>
          </a:p>
          <a:p>
            <a:r>
              <a:rPr lang="en-IN" sz="2400" dirty="0" smtClean="0"/>
              <a:t>Robot Control Exercises – Demo</a:t>
            </a:r>
          </a:p>
          <a:p>
            <a:r>
              <a:rPr lang="en-IN" sz="2400" dirty="0" smtClean="0"/>
              <a:t>Assignment 2 – Discussion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24 April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2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704520" y="1535760"/>
              <a:ext cx="4770000" cy="22089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0200" y="1519200"/>
                <a:ext cx="4790880" cy="223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234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Speed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1" y="1418272"/>
            <a:ext cx="4571999" cy="5058093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/>
              <a:t>One simple and easy way to control the speed of a motor is to regulate the amount of voltage across its terminals and this can be achieved using “</a:t>
            </a:r>
            <a:r>
              <a:rPr lang="en-US" sz="2000" b="1" dirty="0"/>
              <a:t>Pulse Width Modulation</a:t>
            </a:r>
            <a:r>
              <a:rPr lang="en-US" sz="2000" dirty="0"/>
              <a:t>” or PWM</a:t>
            </a:r>
            <a:r>
              <a:rPr lang="en-US" sz="2000" dirty="0" smtClean="0"/>
              <a:t>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 smtClean="0"/>
              <a:t>pulse </a:t>
            </a:r>
            <a:r>
              <a:rPr lang="en-US" sz="2000" dirty="0"/>
              <a:t>width modulation speed control works by driving the motor with a series of “ON-OFF” pulses and varying the duty cycle, the fraction of time that the output voltage is “ON” compared to when it is “OFF”, of the pulses while keeping the frequency constant.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24 April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20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837" y="1401762"/>
            <a:ext cx="4479342" cy="2819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1148400" y="1249560"/>
              <a:ext cx="7292160" cy="37332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4720" y="1237320"/>
                <a:ext cx="7322400" cy="376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34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Position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/>
              <a:t>The purpose of a motor position controller is to take a signal representing the required angle and to drive a motor </a:t>
            </a:r>
            <a:r>
              <a:rPr lang="en-US" sz="2400" dirty="0" smtClean="0"/>
              <a:t>to that </a:t>
            </a:r>
            <a:r>
              <a:rPr lang="en-US" sz="2400" dirty="0"/>
              <a:t>position. </a:t>
            </a:r>
            <a:endParaRPr lang="en-US" sz="2400" dirty="0" smtClean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 smtClean="0"/>
              <a:t>Microcontrollers </a:t>
            </a:r>
            <a:r>
              <a:rPr lang="en-US" sz="2400" dirty="0"/>
              <a:t>can provide easy control of a DC motor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24 April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21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617760" y="2485440"/>
              <a:ext cx="7895160" cy="39481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4080" y="2476080"/>
                <a:ext cx="7923960" cy="397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633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Proportional, Integral and Derivative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1" y="1295400"/>
            <a:ext cx="8518523" cy="5180965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US" sz="1800" b="1" dirty="0"/>
              <a:t>Proportional </a:t>
            </a:r>
            <a:r>
              <a:rPr lang="en-US" sz="1800" b="1" dirty="0" smtClean="0"/>
              <a:t>Control</a:t>
            </a:r>
            <a:endParaRPr lang="en-US" sz="1800" b="1" dirty="0"/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1800" dirty="0" smtClean="0"/>
              <a:t>The </a:t>
            </a:r>
            <a:r>
              <a:rPr lang="en-US" sz="1800" dirty="0"/>
              <a:t>system will try to correct the error by turning the motor in a direction that opposes the error with appropriate speed.</a:t>
            </a: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1800" dirty="0"/>
              <a:t>The intensity of the correction is determined by proportional gain. If there is no error, there is no proportional drive.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1800" b="1" dirty="0"/>
              <a:t>Integral </a:t>
            </a:r>
            <a:r>
              <a:rPr lang="en-US" sz="1800" b="1" dirty="0" smtClean="0"/>
              <a:t>Control</a:t>
            </a:r>
            <a:endParaRPr lang="en-US" sz="1800" b="1" dirty="0"/>
          </a:p>
          <a:p>
            <a:pPr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1800" dirty="0"/>
              <a:t>Integrating the error then provides a correction signal to the motor.</a:t>
            </a:r>
          </a:p>
          <a:p>
            <a:pPr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1800" dirty="0" smtClean="0"/>
              <a:t>The </a:t>
            </a:r>
            <a:r>
              <a:rPr lang="en-US" sz="1800" dirty="0"/>
              <a:t>integral section accumulates the error. </a:t>
            </a:r>
            <a:endParaRPr lang="en-US" sz="1800" dirty="0" smtClean="0"/>
          </a:p>
          <a:p>
            <a:pPr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1800" dirty="0" smtClean="0"/>
              <a:t>A </a:t>
            </a:r>
            <a:r>
              <a:rPr lang="en-US" sz="1800" dirty="0"/>
              <a:t>small error can become a large correction over </a:t>
            </a:r>
            <a:r>
              <a:rPr lang="en-US" sz="1800" dirty="0" smtClean="0"/>
              <a:t>time. As </a:t>
            </a:r>
            <a:r>
              <a:rPr lang="en-US" sz="1800" dirty="0"/>
              <a:t>the error is accumulated, the motor is forced to correct the error.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IN" sz="1800" b="1" dirty="0" smtClean="0"/>
              <a:t>Derivative Control</a:t>
            </a: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1800" dirty="0" smtClean="0"/>
              <a:t>the </a:t>
            </a:r>
            <a:r>
              <a:rPr lang="en-US" sz="1800" b="1" dirty="0"/>
              <a:t>controller</a:t>
            </a:r>
            <a:r>
              <a:rPr lang="en-US" sz="1800" dirty="0"/>
              <a:t> senses the rate of change of the error signal and contributes a component of the output signal that is proportional to a </a:t>
            </a:r>
            <a:r>
              <a:rPr lang="en-US" sz="1800" b="1" dirty="0"/>
              <a:t>derivative</a:t>
            </a:r>
            <a:r>
              <a:rPr lang="en-US" sz="1800" dirty="0"/>
              <a:t> of the error signal.</a:t>
            </a:r>
            <a:endParaRPr lang="en-US" sz="1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24 April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22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57680" y="927360"/>
              <a:ext cx="7761240" cy="49269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440" y="911520"/>
                <a:ext cx="7788240" cy="495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271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Direction Control using a H bridge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1" y="1371600"/>
            <a:ext cx="8518524" cy="5104765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IN" sz="2400" dirty="0" smtClean="0"/>
              <a:t>In microprocessor control of motors, it is desirable to change the direction of current flow in a motor for changing its direction of rotation with two bits of information.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2400" dirty="0" smtClean="0"/>
              <a:t>Instead of changing the polarity, the direction of flow may be changed by changing the bit information from the microprocessor.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24 April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23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6" y="3810000"/>
            <a:ext cx="5686144" cy="30473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365" y="4624891"/>
            <a:ext cx="3361117" cy="18383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/>
              <p14:cNvContentPartPr/>
              <p14:nvPr/>
            </p14:nvContentPartPr>
            <p14:xfrm>
              <a:off x="68760" y="1044000"/>
              <a:ext cx="9004680" cy="56919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440" y="1028880"/>
                <a:ext cx="9034200" cy="572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595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Encoder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1" y="1418272"/>
            <a:ext cx="3733799" cy="505809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24 April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24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938" y="1660366"/>
            <a:ext cx="5242062" cy="43894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97" y="2286000"/>
            <a:ext cx="3578087" cy="2286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/>
              <p14:cNvContentPartPr/>
              <p14:nvPr/>
            </p14:nvContentPartPr>
            <p14:xfrm>
              <a:off x="414360" y="576360"/>
              <a:ext cx="8634600" cy="51526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3920" y="559800"/>
                <a:ext cx="8661960" cy="518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/>
              <p14:cNvContentPartPr/>
              <p14:nvPr/>
            </p14:nvContentPartPr>
            <p14:xfrm>
              <a:off x="234720" y="278280"/>
              <a:ext cx="8820720" cy="62190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9240" y="267480"/>
                <a:ext cx="8852760" cy="624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640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robot control system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24 April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25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2028648"/>
            <a:ext cx="8518523" cy="273385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403280" y="1407240"/>
              <a:ext cx="6743520" cy="32151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87800" y="1396080"/>
                <a:ext cx="6774120" cy="324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/>
              <p14:cNvContentPartPr/>
              <p14:nvPr/>
            </p14:nvContentPartPr>
            <p14:xfrm>
              <a:off x="3328200" y="2471040"/>
              <a:ext cx="3814560" cy="19972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20280" y="2458800"/>
                <a:ext cx="3837240" cy="202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474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24 April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26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98" y="1981200"/>
            <a:ext cx="7289928" cy="25955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354760" y="1977120"/>
              <a:ext cx="5119200" cy="1541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40720" y="1963080"/>
                <a:ext cx="5144400" cy="156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330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24 April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27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69" y="1981199"/>
            <a:ext cx="8423155" cy="39322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618200" y="2487240"/>
              <a:ext cx="6019560" cy="34192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13160" y="2472840"/>
                <a:ext cx="6035760" cy="344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284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 298 Board for Motor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1" y="1418272"/>
            <a:ext cx="2819399" cy="5058093"/>
          </a:xfrm>
        </p:spPr>
        <p:txBody>
          <a:bodyPr/>
          <a:lstStyle/>
          <a:p>
            <a:r>
              <a:rPr lang="en-IN" dirty="0" smtClean="0"/>
              <a:t>H-Bridge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24 April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28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pic>
        <p:nvPicPr>
          <p:cNvPr id="7" name="Picture 6"/>
          <p:cNvPicPr/>
          <p:nvPr/>
        </p:nvPicPr>
        <p:blipFill>
          <a:blip r:embed="rId2" cstate="print"/>
          <a:srcRect l="21884" t="26040" r="41783" b="20571"/>
          <a:stretch>
            <a:fillRect/>
          </a:stretch>
        </p:blipFill>
        <p:spPr bwMode="auto">
          <a:xfrm>
            <a:off x="3352801" y="1600201"/>
            <a:ext cx="5470524" cy="4585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37800" y="988200"/>
              <a:ext cx="6849360" cy="56498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120" y="972360"/>
                <a:ext cx="6879600" cy="568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509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Connections </a:t>
            </a:r>
            <a:r>
              <a:rPr lang="en-US" dirty="0"/>
              <a:t>from Arduino to motor driver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24 April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29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pic>
        <p:nvPicPr>
          <p:cNvPr id="1025" name="Picture 1" descr="Sch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6" b="8121"/>
          <a:stretch>
            <a:fillRect/>
          </a:stretch>
        </p:blipFill>
        <p:spPr bwMode="auto">
          <a:xfrm>
            <a:off x="533400" y="1447800"/>
            <a:ext cx="8057906" cy="461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749719" y="6061422"/>
            <a:ext cx="3628686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Fig.2 Arduino interface with L298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7920" y="1292040"/>
              <a:ext cx="6918480" cy="35024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680" y="1275480"/>
                <a:ext cx="6942600" cy="353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904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Robot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24 April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3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4" y="1182406"/>
            <a:ext cx="6037391" cy="56749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1334520" y="1302120"/>
              <a:ext cx="5588280" cy="31330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9400" y="1287000"/>
                <a:ext cx="5619960" cy="316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83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Loop </a:t>
            </a:r>
            <a:r>
              <a:rPr lang="en-US" dirty="0" smtClean="0"/>
              <a:t>Control</a:t>
            </a:r>
            <a:r>
              <a:rPr lang="en-US" dirty="0"/>
              <a:t> </a:t>
            </a:r>
            <a:r>
              <a:rPr lang="en-US" dirty="0" smtClean="0"/>
              <a:t>Using Arduino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void setup()</a:t>
            </a:r>
          </a:p>
          <a:p>
            <a:pPr marL="0" indent="0">
              <a:buNone/>
            </a:pPr>
            <a:r>
              <a:rPr lang="en-US" sz="2000" dirty="0"/>
              <a:t>{</a:t>
            </a:r>
          </a:p>
          <a:p>
            <a:pPr marL="0" indent="0">
              <a:buNone/>
            </a:pPr>
            <a:r>
              <a:rPr lang="en-US" sz="2000" dirty="0"/>
              <a:t>  </a:t>
            </a:r>
            <a:r>
              <a:rPr lang="en-US" sz="2000" dirty="0" err="1"/>
              <a:t>pinMode</a:t>
            </a:r>
            <a:r>
              <a:rPr lang="en-US" sz="2000" dirty="0"/>
              <a:t>(7,OUTPUT);</a:t>
            </a:r>
          </a:p>
          <a:p>
            <a:pPr marL="0" indent="0">
              <a:buNone/>
            </a:pPr>
            <a:r>
              <a:rPr lang="en-US" sz="2000" dirty="0"/>
              <a:t>  </a:t>
            </a:r>
            <a:r>
              <a:rPr lang="en-US" sz="2000" dirty="0" err="1"/>
              <a:t>pinMode</a:t>
            </a:r>
            <a:r>
              <a:rPr lang="en-US" sz="2000" dirty="0"/>
              <a:t>(6,OUTPUT);</a:t>
            </a:r>
          </a:p>
          <a:p>
            <a:pPr marL="0" indent="0">
              <a:buNone/>
            </a:pPr>
            <a:r>
              <a:rPr lang="en-US" sz="2000" dirty="0"/>
              <a:t>  </a:t>
            </a:r>
            <a:r>
              <a:rPr lang="en-US" sz="2000" dirty="0" err="1"/>
              <a:t>pinMode</a:t>
            </a:r>
            <a:r>
              <a:rPr lang="en-US" sz="2000" dirty="0"/>
              <a:t>(9,OUTPUT);</a:t>
            </a:r>
          </a:p>
          <a:p>
            <a:pPr marL="0" indent="0">
              <a:buNone/>
            </a:pPr>
            <a:r>
              <a:rPr lang="en-US" sz="2000" dirty="0"/>
              <a:t>}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void </a:t>
            </a:r>
            <a:r>
              <a:rPr lang="en-US" sz="2000" dirty="0"/>
              <a:t>loop</a:t>
            </a:r>
            <a:r>
              <a:rPr lang="en-US" sz="2000" dirty="0" smtClean="0"/>
              <a:t>()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{</a:t>
            </a:r>
          </a:p>
          <a:p>
            <a:pPr marL="0" indent="0">
              <a:buNone/>
            </a:pPr>
            <a:r>
              <a:rPr lang="en-US" sz="2000" dirty="0"/>
              <a:t>  </a:t>
            </a:r>
            <a:r>
              <a:rPr lang="en-US" sz="2000" dirty="0" err="1"/>
              <a:t>analogWrite</a:t>
            </a:r>
            <a:r>
              <a:rPr lang="en-US" sz="2000" dirty="0"/>
              <a:t>(9,210);</a:t>
            </a:r>
          </a:p>
          <a:p>
            <a:pPr marL="0" indent="0">
              <a:buNone/>
            </a:pPr>
            <a:r>
              <a:rPr lang="en-US" sz="2000" dirty="0"/>
              <a:t>  </a:t>
            </a:r>
            <a:r>
              <a:rPr lang="en-US" sz="2000" dirty="0" err="1"/>
              <a:t>digitalWrite</a:t>
            </a:r>
            <a:r>
              <a:rPr lang="en-US" sz="2000" dirty="0"/>
              <a:t>(7,HIGH);</a:t>
            </a:r>
          </a:p>
          <a:p>
            <a:pPr marL="0" indent="0">
              <a:buNone/>
            </a:pPr>
            <a:r>
              <a:rPr lang="en-US" sz="2000" dirty="0"/>
              <a:t>  </a:t>
            </a:r>
            <a:r>
              <a:rPr lang="en-US" sz="2000" dirty="0" err="1"/>
              <a:t>digitalWrite</a:t>
            </a:r>
            <a:r>
              <a:rPr lang="en-US" sz="2000" dirty="0"/>
              <a:t>(6,LOW);</a:t>
            </a:r>
          </a:p>
          <a:p>
            <a:pPr marL="0" indent="0">
              <a:buNone/>
            </a:pPr>
            <a:r>
              <a:rPr lang="en-US" sz="2000" dirty="0"/>
              <a:t>}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24 April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30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2048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24 April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31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417637"/>
            <a:ext cx="4674788" cy="47093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5500800" y="2847960"/>
              <a:ext cx="3581640" cy="35744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86040" y="2836080"/>
                <a:ext cx="3612960" cy="360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555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74639"/>
            <a:ext cx="8518523" cy="7921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98" y="1354629"/>
            <a:ext cx="2452456" cy="484009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24 April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32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437" y="3370850"/>
            <a:ext cx="2381250" cy="24930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59" y="-260886"/>
            <a:ext cx="2724530" cy="33342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560" y="2410848"/>
            <a:ext cx="2569254" cy="37672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35280" y="33840"/>
              <a:ext cx="8896680" cy="6590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800" y="17280"/>
                <a:ext cx="8928720" cy="661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140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N" dirty="0" smtClean="0"/>
              <a:t>Motor Spec.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24 April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33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37" y="2362200"/>
            <a:ext cx="8482642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8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Motor Spec.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24 April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34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85934"/>
            <a:ext cx="8162057" cy="678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693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74639"/>
            <a:ext cx="8518523" cy="7921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94" y="1337993"/>
            <a:ext cx="2452456" cy="484009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24 April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35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437" y="3370850"/>
            <a:ext cx="2381250" cy="24930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475" y="-277522"/>
            <a:ext cx="2724530" cy="33342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74" y="2068614"/>
            <a:ext cx="2569254" cy="376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8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TX 90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24 April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36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327547" y="1419225"/>
            <a:ext cx="2324100" cy="543877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4114800" y="0"/>
            <a:ext cx="5181077" cy="671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18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24 April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37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52400" y="381000"/>
            <a:ext cx="2514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9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24 April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38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400287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454025" y="260350"/>
            <a:ext cx="4683125" cy="909638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CA" altLang="en-US" dirty="0"/>
              <a:t>THANK YOU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>
          <a:xfrm>
            <a:off x="2895600" y="6477000"/>
            <a:ext cx="4343400" cy="381000"/>
          </a:xfrm>
        </p:spPr>
        <p:txBody>
          <a:bodyPr/>
          <a:lstStyle/>
          <a:p>
            <a:pPr>
              <a:defRPr/>
            </a:pPr>
            <a:r>
              <a:rPr lang="en-US"/>
              <a:t>DE  ZG561, MECHANISMS AND ROBOTICS</a:t>
            </a:r>
            <a:endParaRPr lang="en-CA" dirty="0"/>
          </a:p>
        </p:txBody>
      </p:sp>
      <p:sp>
        <p:nvSpPr>
          <p:cNvPr id="54276" name="Slide Number Placeholder 6"/>
          <p:cNvSpPr>
            <a:spLocks noGrp="1"/>
          </p:cNvSpPr>
          <p:nvPr>
            <p:ph type="sldNum" sz="quarter" idx="11"/>
          </p:nvPr>
        </p:nvSpPr>
        <p:spPr bwMode="auto">
          <a:xfrm>
            <a:off x="7620000" y="6477000"/>
            <a:ext cx="1066800" cy="38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34EDCAC-E343-4FE9-BF44-C33D11AF0ACC}" type="slidenum">
              <a:rPr lang="en-CA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CA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>
          <a:xfrm>
            <a:off x="457200" y="6477000"/>
            <a:ext cx="2133600" cy="365125"/>
          </a:xfrm>
        </p:spPr>
        <p:txBody>
          <a:bodyPr/>
          <a:lstStyle/>
          <a:p>
            <a:pPr>
              <a:defRPr/>
            </a:pPr>
            <a:fld id="{40EA5804-23DC-4D99-893D-09E85DF15296}" type="datetime3">
              <a:rPr lang="en-CA" smtClean="0"/>
              <a:pPr>
                <a:defRPr/>
              </a:pPr>
              <a:t>24 April 2021</a:t>
            </a:fld>
            <a:endParaRPr lang="en-CA"/>
          </a:p>
        </p:txBody>
      </p:sp>
      <p:sp>
        <p:nvSpPr>
          <p:cNvPr id="3" name="TextBox 2"/>
          <p:cNvSpPr txBox="1"/>
          <p:nvPr/>
        </p:nvSpPr>
        <p:spPr>
          <a:xfrm>
            <a:off x="454025" y="1515170"/>
            <a:ext cx="8075613" cy="230832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i="1" dirty="0"/>
              <a:t>The presenter is grateful to </a:t>
            </a:r>
            <a:r>
              <a:rPr lang="en-US" i="1" dirty="0" smtClean="0"/>
              <a:t>the authors of the following textbooks.</a:t>
            </a:r>
            <a:endParaRPr lang="en-US" i="1" dirty="0"/>
          </a:p>
          <a:p>
            <a:pPr>
              <a:defRPr/>
            </a:pPr>
            <a:endParaRPr lang="en-US" i="1" dirty="0"/>
          </a:p>
          <a:p>
            <a:pPr>
              <a:defRPr/>
            </a:pPr>
            <a:r>
              <a:rPr lang="en-US" i="1" dirty="0" smtClean="0"/>
              <a:t>Industrial </a:t>
            </a:r>
            <a:r>
              <a:rPr lang="en-US" i="1" dirty="0"/>
              <a:t>Robotics - </a:t>
            </a:r>
            <a:r>
              <a:rPr lang="en-US" i="1" dirty="0" err="1"/>
              <a:t>Mikell</a:t>
            </a:r>
            <a:r>
              <a:rPr lang="en-US" i="1" dirty="0"/>
              <a:t> P. </a:t>
            </a:r>
            <a:r>
              <a:rPr lang="en-US" i="1" dirty="0" err="1"/>
              <a:t>Groover</a:t>
            </a:r>
            <a:endParaRPr lang="en-US" i="1" dirty="0"/>
          </a:p>
          <a:p>
            <a:pPr>
              <a:defRPr/>
            </a:pPr>
            <a:r>
              <a:rPr lang="en-US" i="1" dirty="0" smtClean="0"/>
              <a:t>Fundamentals </a:t>
            </a:r>
            <a:r>
              <a:rPr lang="en-US" i="1" dirty="0"/>
              <a:t>of Robotics – Robert </a:t>
            </a:r>
            <a:r>
              <a:rPr lang="en-US" i="1" dirty="0" smtClean="0"/>
              <a:t>Schilling</a:t>
            </a:r>
          </a:p>
          <a:p>
            <a:pPr>
              <a:defRPr/>
            </a:pPr>
            <a:r>
              <a:rPr lang="en-IN" i="1" dirty="0" smtClean="0"/>
              <a:t>Introduction to Robotics Analysis, Control, Applications Saeed B. </a:t>
            </a:r>
            <a:r>
              <a:rPr lang="en-IN" i="1" dirty="0" err="1" smtClean="0"/>
              <a:t>Niku</a:t>
            </a:r>
            <a:endParaRPr lang="en-IN" i="1" dirty="0" smtClean="0"/>
          </a:p>
          <a:p>
            <a:pPr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6506"/>
            <a:ext cx="4971228" cy="505936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24 April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4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676400"/>
            <a:ext cx="5949716" cy="45720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519920" y="2167200"/>
              <a:ext cx="6701400" cy="3954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2360" y="2150640"/>
                <a:ext cx="6724800" cy="398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645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24 April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5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39" y="1524000"/>
            <a:ext cx="5925332" cy="4364751"/>
          </a:xfrm>
        </p:spPr>
      </p:pic>
    </p:spTree>
    <p:extLst>
      <p:ext uri="{BB962C8B-B14F-4D97-AF65-F5344CB8AC3E}">
        <p14:creationId xmlns:p14="http://schemas.microsoft.com/office/powerpoint/2010/main" val="156593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18564"/>
            <a:ext cx="4572848" cy="342963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24 April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6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147" y="2895600"/>
            <a:ext cx="4583853" cy="34378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439720" y="2052720"/>
              <a:ext cx="6019920" cy="4136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34680" y="2044800"/>
                <a:ext cx="6040800" cy="415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516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Robot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sz="2400" dirty="0"/>
              <a:t>A robot arm can exhibit a number of different behaviors, depending on the </a:t>
            </a:r>
            <a:r>
              <a:rPr lang="en-US" sz="2400" dirty="0" smtClean="0"/>
              <a:t>task and </a:t>
            </a:r>
            <a:r>
              <a:rPr lang="en-US" sz="2400" dirty="0"/>
              <a:t>its environment. </a:t>
            </a:r>
            <a:endParaRPr lang="en-US" sz="2400" dirty="0" smtClean="0"/>
          </a:p>
          <a:p>
            <a:pPr algn="just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sz="2400" dirty="0" smtClean="0"/>
              <a:t>It </a:t>
            </a:r>
            <a:r>
              <a:rPr lang="en-US" sz="2400" dirty="0"/>
              <a:t>can act as a source of programmed motions for </a:t>
            </a:r>
            <a:r>
              <a:rPr lang="en-US" sz="2400" dirty="0" smtClean="0"/>
              <a:t>tasks such </a:t>
            </a:r>
            <a:r>
              <a:rPr lang="en-US" sz="2400" dirty="0"/>
              <a:t>as moving an object from one place to another, or tracing a trajectory </a:t>
            </a:r>
            <a:r>
              <a:rPr lang="en-US" sz="2400" dirty="0" smtClean="0"/>
              <a:t>for a </a:t>
            </a:r>
            <a:r>
              <a:rPr lang="en-US" sz="2400" dirty="0"/>
              <a:t>spray paint gun. </a:t>
            </a:r>
            <a:endParaRPr lang="en-US" sz="2400" dirty="0" smtClean="0"/>
          </a:p>
          <a:p>
            <a:pPr algn="just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sz="2400" dirty="0" smtClean="0"/>
              <a:t>It </a:t>
            </a:r>
            <a:r>
              <a:rPr lang="en-US" sz="2400" dirty="0"/>
              <a:t>can act as a source of forces, as when applying a </a:t>
            </a:r>
            <a:r>
              <a:rPr lang="en-US" sz="2400" dirty="0" smtClean="0"/>
              <a:t>polishing wheel </a:t>
            </a:r>
            <a:r>
              <a:rPr lang="en-US" sz="2400" dirty="0"/>
              <a:t>to a workpiece. </a:t>
            </a:r>
            <a:endParaRPr lang="en-US" sz="2400" dirty="0" smtClean="0"/>
          </a:p>
          <a:p>
            <a:pPr algn="just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sz="2400" dirty="0" smtClean="0"/>
              <a:t>In </a:t>
            </a:r>
            <a:r>
              <a:rPr lang="en-US" sz="2400" dirty="0"/>
              <a:t>tasks such as writing on a chalkboard, it must </a:t>
            </a:r>
            <a:r>
              <a:rPr lang="en-US" sz="2400" dirty="0" smtClean="0"/>
              <a:t>control forces </a:t>
            </a:r>
            <a:r>
              <a:rPr lang="en-US" sz="2400" dirty="0"/>
              <a:t>in some directions (the force pressing the chalk against the board) </a:t>
            </a:r>
            <a:r>
              <a:rPr lang="en-US" sz="2400" dirty="0" smtClean="0"/>
              <a:t>and motions </a:t>
            </a:r>
            <a:r>
              <a:rPr lang="en-US" sz="2400" dirty="0"/>
              <a:t>in others (motion in the plane of the board).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24 April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7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395640" y="609120"/>
              <a:ext cx="7906320" cy="45082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7360" y="595080"/>
                <a:ext cx="7931160" cy="453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732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Robot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sz="2400" dirty="0" smtClean="0"/>
              <a:t>The </a:t>
            </a:r>
            <a:r>
              <a:rPr lang="en-US" sz="2400" dirty="0"/>
              <a:t>job of the robot controller to convert the </a:t>
            </a:r>
            <a:r>
              <a:rPr lang="en-US" sz="2400" dirty="0" smtClean="0"/>
              <a:t>task specification </a:t>
            </a:r>
            <a:r>
              <a:rPr lang="en-US" sz="2400" dirty="0"/>
              <a:t>to forces and torques at the actuators. </a:t>
            </a:r>
            <a:endParaRPr lang="en-US" sz="2400" dirty="0" smtClean="0"/>
          </a:p>
          <a:p>
            <a:pPr algn="just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sz="2400" dirty="0" smtClean="0"/>
              <a:t>Control </a:t>
            </a:r>
            <a:r>
              <a:rPr lang="en-US" sz="2400" dirty="0"/>
              <a:t>strategies to </a:t>
            </a:r>
            <a:r>
              <a:rPr lang="en-US" sz="2400" dirty="0" smtClean="0"/>
              <a:t>achieve the </a:t>
            </a:r>
            <a:r>
              <a:rPr lang="en-US" sz="2400" dirty="0"/>
              <a:t>behaviors </a:t>
            </a:r>
            <a:r>
              <a:rPr lang="en-US" sz="2400" dirty="0" smtClean="0"/>
              <a:t>are known </a:t>
            </a:r>
            <a:r>
              <a:rPr lang="en-US" sz="2400" dirty="0"/>
              <a:t>as </a:t>
            </a:r>
            <a:r>
              <a:rPr lang="en-US" sz="2400" b="1" dirty="0"/>
              <a:t>motion control</a:t>
            </a:r>
            <a:r>
              <a:rPr lang="en-US" sz="2400" dirty="0"/>
              <a:t>, </a:t>
            </a:r>
            <a:r>
              <a:rPr lang="en-US" sz="2400" b="1" dirty="0"/>
              <a:t>force </a:t>
            </a:r>
            <a:r>
              <a:rPr lang="en-US" sz="2400" b="1" dirty="0" smtClean="0"/>
              <a:t>control</a:t>
            </a:r>
            <a:r>
              <a:rPr lang="en-US" sz="2400" dirty="0" smtClean="0"/>
              <a:t>, </a:t>
            </a:r>
            <a:r>
              <a:rPr lang="en-US" sz="2400" b="1" dirty="0" smtClean="0"/>
              <a:t>hybrid </a:t>
            </a:r>
            <a:r>
              <a:rPr lang="en-US" sz="2400" b="1" dirty="0"/>
              <a:t>motion-force control</a:t>
            </a:r>
            <a:r>
              <a:rPr lang="en-US" sz="2400" dirty="0"/>
              <a:t>, and </a:t>
            </a:r>
            <a:r>
              <a:rPr lang="en-US" sz="2400" b="1" dirty="0"/>
              <a:t>impedance control</a:t>
            </a:r>
            <a:r>
              <a:rPr lang="en-US" sz="2400" dirty="0"/>
              <a:t>. </a:t>
            </a:r>
            <a:endParaRPr lang="en-US" sz="2400" dirty="0" smtClean="0"/>
          </a:p>
          <a:p>
            <a:pPr algn="just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sz="2400" dirty="0" smtClean="0"/>
              <a:t>Which </a:t>
            </a:r>
            <a:r>
              <a:rPr lang="en-US" sz="2400" dirty="0"/>
              <a:t>of </a:t>
            </a:r>
            <a:r>
              <a:rPr lang="en-US" sz="2400" dirty="0" smtClean="0"/>
              <a:t>these behaviors </a:t>
            </a:r>
            <a:r>
              <a:rPr lang="en-US" sz="2400" dirty="0"/>
              <a:t>is appropriate depends on both the task and the </a:t>
            </a:r>
            <a:r>
              <a:rPr lang="en-US" sz="2400" dirty="0" smtClean="0"/>
              <a:t>environment.</a:t>
            </a:r>
          </a:p>
          <a:p>
            <a:pPr algn="just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sz="2400" dirty="0" smtClean="0"/>
              <a:t>For example</a:t>
            </a:r>
            <a:r>
              <a:rPr lang="en-US" sz="2400" dirty="0"/>
              <a:t>, a force control goal makes sense when the end-effector is in contact </a:t>
            </a:r>
            <a:r>
              <a:rPr lang="en-US" sz="2400" dirty="0" smtClean="0"/>
              <a:t>with something</a:t>
            </a:r>
            <a:r>
              <a:rPr lang="en-US" sz="2400" dirty="0"/>
              <a:t>, but not when it is moving in free space.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24 April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8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4087080" y="1788120"/>
              <a:ext cx="1669680" cy="874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75200" y="1774080"/>
                <a:ext cx="1695600" cy="11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183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274638"/>
            <a:ext cx="8763000" cy="943927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Characteristics of Second order Linear Systems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4801" y="1418273"/>
                <a:ext cx="8458199" cy="1108998"/>
              </a:xfrm>
            </p:spPr>
            <p:txBody>
              <a:bodyPr/>
              <a:lstStyle/>
              <a:p>
                <a:pPr algn="just">
                  <a:buFont typeface="Wingdings" panose="05000000000000000000" pitchFamily="2" charset="2"/>
                  <a:buChar char="Ø"/>
                </a:pPr>
                <a:r>
                  <a:rPr lang="en-IN" sz="2000" dirty="0" smtClean="0"/>
                  <a:t>For a second order system the relationship between the input x and the output y is described by a differential equation of the from,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000" dirty="0" smtClean="0"/>
                  <a:t>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000" dirty="0" smtClean="0"/>
                  <a:t>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sz="20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IN" sz="2000" dirty="0" smtClean="0"/>
                  <a:t> are constants.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4801" y="1418273"/>
                <a:ext cx="8458199" cy="1108998"/>
              </a:xfrm>
              <a:blipFill rotWithShape="0">
                <a:blip r:embed="rId2"/>
                <a:stretch>
                  <a:fillRect l="-648" t="-2747" r="-648"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24 April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9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590800" y="2624545"/>
                <a:ext cx="3076933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2624545"/>
                <a:ext cx="3076933" cy="64812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362200" y="4448953"/>
                <a:ext cx="4106765" cy="370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𝑠𝑌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4448953"/>
                <a:ext cx="4106765" cy="370422"/>
              </a:xfrm>
              <a:prstGeom prst="rect">
                <a:avLst/>
              </a:prstGeom>
              <a:blipFill rotWithShape="0"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280916" y="3576951"/>
            <a:ext cx="8518524" cy="947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eaLnBrk="1" hangingPunct="1">
              <a:buFont typeface="Wingdings" panose="05000000000000000000" pitchFamily="2" charset="2"/>
              <a:buChar char="Ø"/>
            </a:pPr>
            <a:r>
              <a:rPr lang="en-IN" sz="2000" dirty="0" smtClean="0"/>
              <a:t>The </a:t>
            </a:r>
            <a:r>
              <a:rPr lang="en-IN" sz="2000" dirty="0"/>
              <a:t>L</a:t>
            </a:r>
            <a:r>
              <a:rPr lang="en-IN" sz="2000" dirty="0" smtClean="0"/>
              <a:t>aplace transform of this equation with all the initial conditions zero is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304801" y="5084325"/>
            <a:ext cx="8518524" cy="503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eaLnBrk="1" hangingPunct="1">
              <a:buFont typeface="Wingdings" panose="05000000000000000000" pitchFamily="2" charset="2"/>
              <a:buChar char="Ø"/>
            </a:pPr>
            <a:r>
              <a:rPr lang="en-IN" sz="2000" dirty="0" smtClean="0"/>
              <a:t>The open loop transfer function of this system is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362200" y="5712657"/>
                <a:ext cx="3412088" cy="6829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5712657"/>
                <a:ext cx="3412088" cy="68294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2390400" y="2600640"/>
              <a:ext cx="3524760" cy="28807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720" y="2585880"/>
                <a:ext cx="3553920" cy="290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562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8981</TotalTime>
  <Words>1189</Words>
  <Application>Microsoft Office PowerPoint</Application>
  <PresentationFormat>On-screen Show (4:3)</PresentationFormat>
  <Paragraphs>239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Cambria Math</vt:lpstr>
      <vt:lpstr>Times New Roman</vt:lpstr>
      <vt:lpstr>Wingdings</vt:lpstr>
      <vt:lpstr>1_Office Theme</vt:lpstr>
      <vt:lpstr>Mechanisms and Robotics     DE ES ZG561</vt:lpstr>
      <vt:lpstr>Contents</vt:lpstr>
      <vt:lpstr>Robot</vt:lpstr>
      <vt:lpstr>PowerPoint Presentation</vt:lpstr>
      <vt:lpstr>PowerPoint Presentation</vt:lpstr>
      <vt:lpstr>PowerPoint Presentation</vt:lpstr>
      <vt:lpstr>Robot Control</vt:lpstr>
      <vt:lpstr>Robot Control</vt:lpstr>
      <vt:lpstr>Characteristics of Second order Linear Systems</vt:lpstr>
      <vt:lpstr>Characteristics of Second order Linear Systems</vt:lpstr>
      <vt:lpstr>Free vibrations with viscous damping</vt:lpstr>
      <vt:lpstr>Mechanical Electrical Analogy</vt:lpstr>
      <vt:lpstr>Single dof system with damping</vt:lpstr>
      <vt:lpstr>Single dof system with damping</vt:lpstr>
      <vt:lpstr>Logarithmic decrement</vt:lpstr>
      <vt:lpstr>Single dof system with damping</vt:lpstr>
      <vt:lpstr>Single dof system with damping</vt:lpstr>
      <vt:lpstr>PowerPoint Presentation</vt:lpstr>
      <vt:lpstr>PowerPoint Presentation</vt:lpstr>
      <vt:lpstr>Speed Control</vt:lpstr>
      <vt:lpstr>Position Control</vt:lpstr>
      <vt:lpstr>Proportional, Integral and Derivative Control</vt:lpstr>
      <vt:lpstr>Direction Control using a H bridge</vt:lpstr>
      <vt:lpstr>Encoder Output</vt:lpstr>
      <vt:lpstr>A typical robot control system</vt:lpstr>
      <vt:lpstr>PowerPoint Presentation</vt:lpstr>
      <vt:lpstr>PowerPoint Presentation</vt:lpstr>
      <vt:lpstr>L 298 Board for Motor Control</vt:lpstr>
      <vt:lpstr>Connections from Arduino to motor driver </vt:lpstr>
      <vt:lpstr>Open Loop Control Using Arduino</vt:lpstr>
      <vt:lpstr>PowerPoint Presentation</vt:lpstr>
      <vt:lpstr>PowerPoint Presentation</vt:lpstr>
      <vt:lpstr>PowerPoint Presentation</vt:lpstr>
      <vt:lpstr>Motor Spec.</vt:lpstr>
      <vt:lpstr>PowerPoint Presentation</vt:lpstr>
      <vt:lpstr>TX 90</vt:lpstr>
      <vt:lpstr>PowerPoint Presentation</vt:lpstr>
      <vt:lpstr>PowerPoint Presentation</vt:lpstr>
      <vt:lpstr>THANK YOU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Mukund</dc:creator>
  <cp:lastModifiedBy>HP</cp:lastModifiedBy>
  <cp:revision>1012</cp:revision>
  <dcterms:created xsi:type="dcterms:W3CDTF">2015-02-01T05:43:25Z</dcterms:created>
  <dcterms:modified xsi:type="dcterms:W3CDTF">2021-04-24T16:43:24Z</dcterms:modified>
</cp:coreProperties>
</file>